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Lst>
  <p:notesMasterIdLst>
    <p:notesMasterId r:id="rId14"/>
  </p:notesMasterIdLst>
  <p:handoutMasterIdLst>
    <p:handoutMasterId r:id="rId15"/>
  </p:handoutMasterIdLst>
  <p:sldIdLst>
    <p:sldId id="256" r:id="rId2"/>
    <p:sldId id="275" r:id="rId3"/>
    <p:sldId id="276" r:id="rId4"/>
    <p:sldId id="281" r:id="rId5"/>
    <p:sldId id="277" r:id="rId6"/>
    <p:sldId id="282" r:id="rId7"/>
    <p:sldId id="284" r:id="rId8"/>
    <p:sldId id="283" r:id="rId9"/>
    <p:sldId id="285" r:id="rId10"/>
    <p:sldId id="286" r:id="rId11"/>
    <p:sldId id="279" r:id="rId12"/>
    <p:sldId id="278" r:id="rId13"/>
  </p:sldIdLst>
  <p:sldSz cx="9144000" cy="6858000" type="screen4x3"/>
  <p:notesSz cx="7010400" cy="9296400"/>
  <p:defaultTextStyle>
    <a:defPPr>
      <a:defRPr lang="en-US"/>
    </a:defPPr>
    <a:lvl1pPr algn="l" rtl="0" eaLnBrk="0" fontAlgn="base" hangingPunct="0">
      <a:spcBef>
        <a:spcPct val="0"/>
      </a:spcBef>
      <a:spcAft>
        <a:spcPct val="0"/>
      </a:spcAft>
      <a:defRPr sz="2400" kern="1200">
        <a:solidFill>
          <a:schemeClr val="tx1"/>
        </a:solidFill>
        <a:latin typeface="Arial" charset="0"/>
        <a:ea typeface="ＭＳ Ｐゴシック" pitchFamily="84" charset="-128"/>
        <a:cs typeface="+mn-cs"/>
      </a:defRPr>
    </a:lvl1pPr>
    <a:lvl2pPr marL="457200" algn="l" rtl="0" eaLnBrk="0" fontAlgn="base" hangingPunct="0">
      <a:spcBef>
        <a:spcPct val="0"/>
      </a:spcBef>
      <a:spcAft>
        <a:spcPct val="0"/>
      </a:spcAft>
      <a:defRPr sz="2400" kern="1200">
        <a:solidFill>
          <a:schemeClr val="tx1"/>
        </a:solidFill>
        <a:latin typeface="Arial" charset="0"/>
        <a:ea typeface="ＭＳ Ｐゴシック" pitchFamily="84" charset="-128"/>
        <a:cs typeface="+mn-cs"/>
      </a:defRPr>
    </a:lvl2pPr>
    <a:lvl3pPr marL="914400" algn="l" rtl="0" eaLnBrk="0" fontAlgn="base" hangingPunct="0">
      <a:spcBef>
        <a:spcPct val="0"/>
      </a:spcBef>
      <a:spcAft>
        <a:spcPct val="0"/>
      </a:spcAft>
      <a:defRPr sz="2400" kern="1200">
        <a:solidFill>
          <a:schemeClr val="tx1"/>
        </a:solidFill>
        <a:latin typeface="Arial" charset="0"/>
        <a:ea typeface="ＭＳ Ｐゴシック" pitchFamily="84" charset="-128"/>
        <a:cs typeface="+mn-cs"/>
      </a:defRPr>
    </a:lvl3pPr>
    <a:lvl4pPr marL="1371600" algn="l" rtl="0" eaLnBrk="0" fontAlgn="base" hangingPunct="0">
      <a:spcBef>
        <a:spcPct val="0"/>
      </a:spcBef>
      <a:spcAft>
        <a:spcPct val="0"/>
      </a:spcAft>
      <a:defRPr sz="2400" kern="1200">
        <a:solidFill>
          <a:schemeClr val="tx1"/>
        </a:solidFill>
        <a:latin typeface="Arial" charset="0"/>
        <a:ea typeface="ＭＳ Ｐゴシック" pitchFamily="84" charset="-128"/>
        <a:cs typeface="+mn-cs"/>
      </a:defRPr>
    </a:lvl4pPr>
    <a:lvl5pPr marL="1828800" algn="l" rtl="0" eaLnBrk="0" fontAlgn="base" hangingPunct="0">
      <a:spcBef>
        <a:spcPct val="0"/>
      </a:spcBef>
      <a:spcAft>
        <a:spcPct val="0"/>
      </a:spcAft>
      <a:defRPr sz="2400" kern="1200">
        <a:solidFill>
          <a:schemeClr val="tx1"/>
        </a:solidFill>
        <a:latin typeface="Arial" charset="0"/>
        <a:ea typeface="ＭＳ Ｐゴシック" pitchFamily="84" charset="-128"/>
        <a:cs typeface="+mn-cs"/>
      </a:defRPr>
    </a:lvl5pPr>
    <a:lvl6pPr marL="2286000" algn="l" defTabSz="914400" rtl="0" eaLnBrk="1" latinLnBrk="0" hangingPunct="1">
      <a:defRPr sz="2400" kern="1200">
        <a:solidFill>
          <a:schemeClr val="tx1"/>
        </a:solidFill>
        <a:latin typeface="Arial" charset="0"/>
        <a:ea typeface="ＭＳ Ｐゴシック" pitchFamily="84" charset="-128"/>
        <a:cs typeface="+mn-cs"/>
      </a:defRPr>
    </a:lvl6pPr>
    <a:lvl7pPr marL="2743200" algn="l" defTabSz="914400" rtl="0" eaLnBrk="1" latinLnBrk="0" hangingPunct="1">
      <a:defRPr sz="2400" kern="1200">
        <a:solidFill>
          <a:schemeClr val="tx1"/>
        </a:solidFill>
        <a:latin typeface="Arial" charset="0"/>
        <a:ea typeface="ＭＳ Ｐゴシック" pitchFamily="84" charset="-128"/>
        <a:cs typeface="+mn-cs"/>
      </a:defRPr>
    </a:lvl7pPr>
    <a:lvl8pPr marL="3200400" algn="l" defTabSz="914400" rtl="0" eaLnBrk="1" latinLnBrk="0" hangingPunct="1">
      <a:defRPr sz="2400" kern="1200">
        <a:solidFill>
          <a:schemeClr val="tx1"/>
        </a:solidFill>
        <a:latin typeface="Arial" charset="0"/>
        <a:ea typeface="ＭＳ Ｐゴシック" pitchFamily="84" charset="-128"/>
        <a:cs typeface="+mn-cs"/>
      </a:defRPr>
    </a:lvl8pPr>
    <a:lvl9pPr marL="3657600" algn="l" defTabSz="914400" rtl="0" eaLnBrk="1" latinLnBrk="0" hangingPunct="1">
      <a:defRPr sz="2400" kern="1200">
        <a:solidFill>
          <a:schemeClr val="tx1"/>
        </a:solidFill>
        <a:latin typeface="Arial" charset="0"/>
        <a:ea typeface="ＭＳ Ｐゴシック" pitchFamily="84" charset="-128"/>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99"/>
    <a:srgbClr val="ECECAC"/>
    <a:srgbClr val="FFFF99"/>
    <a:srgbClr val="99CCFF"/>
    <a:srgbClr val="000000"/>
    <a:srgbClr val="F4F4F4"/>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notesView">
  <p:normalViewPr horzBarState="maximized">
    <p:restoredLeft sz="10936" autoAdjust="0"/>
    <p:restoredTop sz="89915" autoAdjust="0"/>
  </p:normalViewPr>
  <p:slideViewPr>
    <p:cSldViewPr>
      <p:cViewPr>
        <p:scale>
          <a:sx n="90" d="100"/>
          <a:sy n="90" d="100"/>
        </p:scale>
        <p:origin x="-468" y="-204"/>
      </p:cViewPr>
      <p:guideLst>
        <p:guide orient="horz" pos="2160"/>
        <p:guide pos="2880"/>
      </p:guideLst>
    </p:cSldViewPr>
  </p:slideViewPr>
  <p:outlineViewPr>
    <p:cViewPr>
      <p:scale>
        <a:sx n="100" d="100"/>
        <a:sy n="100" d="100"/>
      </p:scale>
      <p:origin x="0" y="0"/>
    </p:cViewPr>
  </p:outlineViewPr>
  <p:notesTextViewPr>
    <p:cViewPr>
      <p:scale>
        <a:sx n="100" d="100"/>
        <a:sy n="100" d="100"/>
      </p:scale>
      <p:origin x="0" y="0"/>
    </p:cViewPr>
  </p:notesTextViewPr>
  <p:notesViewPr>
    <p:cSldViewPr>
      <p:cViewPr varScale="1">
        <p:scale>
          <a:sx n="70" d="100"/>
          <a:sy n="70" d="100"/>
        </p:scale>
        <p:origin x="-1914" y="-114"/>
      </p:cViewPr>
      <p:guideLst>
        <p:guide orient="horz" pos="2928"/>
        <p:guide pos="2208"/>
      </p:guideLst>
    </p:cSldViewPr>
  </p:notes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2" name="Rectangle 2"/>
          <p:cNvSpPr>
            <a:spLocks noGrp="1" noChangeArrowheads="1"/>
          </p:cNvSpPr>
          <p:nvPr>
            <p:ph type="hdr" sz="quarter"/>
          </p:nvPr>
        </p:nvSpPr>
        <p:spPr bwMode="auto">
          <a:xfrm>
            <a:off x="0" y="0"/>
            <a:ext cx="3037840" cy="464820"/>
          </a:xfrm>
          <a:prstGeom prst="rect">
            <a:avLst/>
          </a:prstGeom>
          <a:noFill/>
          <a:ln w="9525">
            <a:noFill/>
            <a:miter lim="800000"/>
            <a:headEnd/>
            <a:tailEnd/>
          </a:ln>
        </p:spPr>
        <p:txBody>
          <a:bodyPr vert="horz" wrap="square" lIns="93177" tIns="46589" rIns="93177" bIns="46589" numCol="1" anchor="t" anchorCtr="0" compatLnSpc="1">
            <a:prstTxWarp prst="textNoShape">
              <a:avLst/>
            </a:prstTxWarp>
          </a:bodyPr>
          <a:lstStyle>
            <a:lvl1pPr>
              <a:defRPr sz="1200" smtClean="0"/>
            </a:lvl1pPr>
          </a:lstStyle>
          <a:p>
            <a:pPr>
              <a:defRPr/>
            </a:pPr>
            <a:endParaRPr lang="en-US"/>
          </a:p>
        </p:txBody>
      </p:sp>
      <p:sp>
        <p:nvSpPr>
          <p:cNvPr id="10243" name="Rectangle 3"/>
          <p:cNvSpPr>
            <a:spLocks noGrp="1" noChangeArrowheads="1"/>
          </p:cNvSpPr>
          <p:nvPr>
            <p:ph type="dt" sz="quarter" idx="1"/>
          </p:nvPr>
        </p:nvSpPr>
        <p:spPr bwMode="auto">
          <a:xfrm>
            <a:off x="3972560" y="0"/>
            <a:ext cx="3037840" cy="464820"/>
          </a:xfrm>
          <a:prstGeom prst="rect">
            <a:avLst/>
          </a:prstGeom>
          <a:noFill/>
          <a:ln w="9525">
            <a:noFill/>
            <a:miter lim="800000"/>
            <a:headEnd/>
            <a:tailEnd/>
          </a:ln>
        </p:spPr>
        <p:txBody>
          <a:bodyPr vert="horz" wrap="square" lIns="93177" tIns="46589" rIns="93177" bIns="46589" numCol="1" anchor="t" anchorCtr="0" compatLnSpc="1">
            <a:prstTxWarp prst="textNoShape">
              <a:avLst/>
            </a:prstTxWarp>
          </a:bodyPr>
          <a:lstStyle>
            <a:lvl1pPr algn="r">
              <a:defRPr sz="1200" smtClean="0"/>
            </a:lvl1pPr>
          </a:lstStyle>
          <a:p>
            <a:pPr>
              <a:defRPr/>
            </a:pPr>
            <a:endParaRPr lang="en-US"/>
          </a:p>
        </p:txBody>
      </p:sp>
      <p:sp>
        <p:nvSpPr>
          <p:cNvPr id="10244" name="Rectangle 4"/>
          <p:cNvSpPr>
            <a:spLocks noGrp="1" noChangeArrowheads="1"/>
          </p:cNvSpPr>
          <p:nvPr>
            <p:ph type="ftr" sz="quarter" idx="2"/>
          </p:nvPr>
        </p:nvSpPr>
        <p:spPr bwMode="auto">
          <a:xfrm>
            <a:off x="0" y="8831580"/>
            <a:ext cx="3037840" cy="464820"/>
          </a:xfrm>
          <a:prstGeom prst="rect">
            <a:avLst/>
          </a:prstGeom>
          <a:noFill/>
          <a:ln w="9525">
            <a:noFill/>
            <a:miter lim="800000"/>
            <a:headEnd/>
            <a:tailEnd/>
          </a:ln>
        </p:spPr>
        <p:txBody>
          <a:bodyPr vert="horz" wrap="square" lIns="93177" tIns="46589" rIns="93177" bIns="46589" numCol="1" anchor="b" anchorCtr="0" compatLnSpc="1">
            <a:prstTxWarp prst="textNoShape">
              <a:avLst/>
            </a:prstTxWarp>
          </a:bodyPr>
          <a:lstStyle>
            <a:lvl1pPr>
              <a:defRPr sz="1200" smtClean="0"/>
            </a:lvl1pPr>
          </a:lstStyle>
          <a:p>
            <a:pPr>
              <a:defRPr/>
            </a:pPr>
            <a:endParaRPr lang="en-US"/>
          </a:p>
        </p:txBody>
      </p:sp>
      <p:sp>
        <p:nvSpPr>
          <p:cNvPr id="10245" name="Rectangle 5"/>
          <p:cNvSpPr>
            <a:spLocks noGrp="1" noChangeArrowheads="1"/>
          </p:cNvSpPr>
          <p:nvPr>
            <p:ph type="sldNum" sz="quarter" idx="3"/>
          </p:nvPr>
        </p:nvSpPr>
        <p:spPr bwMode="auto">
          <a:xfrm>
            <a:off x="3972560" y="8831580"/>
            <a:ext cx="3037840" cy="464820"/>
          </a:xfrm>
          <a:prstGeom prst="rect">
            <a:avLst/>
          </a:prstGeom>
          <a:noFill/>
          <a:ln w="9525">
            <a:noFill/>
            <a:miter lim="800000"/>
            <a:headEnd/>
            <a:tailEnd/>
          </a:ln>
        </p:spPr>
        <p:txBody>
          <a:bodyPr vert="horz" wrap="square" lIns="93177" tIns="46589" rIns="93177" bIns="46589" numCol="1" anchor="b" anchorCtr="0" compatLnSpc="1">
            <a:prstTxWarp prst="textNoShape">
              <a:avLst/>
            </a:prstTxWarp>
          </a:bodyPr>
          <a:lstStyle>
            <a:lvl1pPr algn="r">
              <a:defRPr sz="1200" smtClean="0"/>
            </a:lvl1pPr>
          </a:lstStyle>
          <a:p>
            <a:pPr>
              <a:defRPr/>
            </a:pPr>
            <a:fld id="{010D5F5F-72B1-4EB3-94FC-DDFC4C75A823}" type="slidenum">
              <a:rPr lang="en-US"/>
              <a:pPr>
                <a:defRPr/>
              </a:pPr>
              <a:t>‹#›</a:t>
            </a:fld>
            <a:endParaRPr 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3037840" cy="464820"/>
          </a:xfrm>
          <a:prstGeom prst="rect">
            <a:avLst/>
          </a:prstGeom>
          <a:noFill/>
          <a:ln w="9525">
            <a:noFill/>
            <a:miter lim="800000"/>
            <a:headEnd/>
            <a:tailEnd/>
          </a:ln>
        </p:spPr>
        <p:txBody>
          <a:bodyPr vert="horz" wrap="square" lIns="93177" tIns="46589" rIns="93177" bIns="46589" numCol="1" anchor="t" anchorCtr="0" compatLnSpc="1">
            <a:prstTxWarp prst="textNoShape">
              <a:avLst/>
            </a:prstTxWarp>
          </a:bodyPr>
          <a:lstStyle>
            <a:lvl1pPr>
              <a:defRPr sz="1200" smtClean="0"/>
            </a:lvl1pPr>
          </a:lstStyle>
          <a:p>
            <a:pPr>
              <a:defRPr/>
            </a:pPr>
            <a:endParaRPr lang="en-US"/>
          </a:p>
        </p:txBody>
      </p:sp>
      <p:sp>
        <p:nvSpPr>
          <p:cNvPr id="3075" name="Rectangle 3"/>
          <p:cNvSpPr>
            <a:spLocks noGrp="1" noChangeArrowheads="1"/>
          </p:cNvSpPr>
          <p:nvPr>
            <p:ph type="dt" idx="1"/>
          </p:nvPr>
        </p:nvSpPr>
        <p:spPr bwMode="auto">
          <a:xfrm>
            <a:off x="3972560" y="0"/>
            <a:ext cx="3037840" cy="464820"/>
          </a:xfrm>
          <a:prstGeom prst="rect">
            <a:avLst/>
          </a:prstGeom>
          <a:noFill/>
          <a:ln w="9525">
            <a:noFill/>
            <a:miter lim="800000"/>
            <a:headEnd/>
            <a:tailEnd/>
          </a:ln>
        </p:spPr>
        <p:txBody>
          <a:bodyPr vert="horz" wrap="square" lIns="93177" tIns="46589" rIns="93177" bIns="46589" numCol="1" anchor="t" anchorCtr="0" compatLnSpc="1">
            <a:prstTxWarp prst="textNoShape">
              <a:avLst/>
            </a:prstTxWarp>
          </a:bodyPr>
          <a:lstStyle>
            <a:lvl1pPr algn="r">
              <a:defRPr sz="1200" smtClean="0"/>
            </a:lvl1pPr>
          </a:lstStyle>
          <a:p>
            <a:pPr>
              <a:defRPr/>
            </a:pPr>
            <a:endParaRPr lang="en-US"/>
          </a:p>
        </p:txBody>
      </p:sp>
      <p:sp>
        <p:nvSpPr>
          <p:cNvPr id="29700" name="Rectangle 4"/>
          <p:cNvSpPr>
            <a:spLocks noGrp="1" noRot="1" noChangeAspect="1" noChangeArrowheads="1" noTextEdit="1"/>
          </p:cNvSpPr>
          <p:nvPr>
            <p:ph type="sldImg" idx="2"/>
          </p:nvPr>
        </p:nvSpPr>
        <p:spPr bwMode="auto">
          <a:xfrm>
            <a:off x="1181100" y="696913"/>
            <a:ext cx="4648200" cy="3486150"/>
          </a:xfrm>
          <a:prstGeom prst="rect">
            <a:avLst/>
          </a:prstGeom>
          <a:noFill/>
          <a:ln w="9525">
            <a:solidFill>
              <a:srgbClr val="000000"/>
            </a:solidFill>
            <a:miter lim="800000"/>
            <a:headEnd/>
            <a:tailEnd/>
          </a:ln>
        </p:spPr>
      </p:sp>
      <p:sp>
        <p:nvSpPr>
          <p:cNvPr id="3077" name="Rectangle 5"/>
          <p:cNvSpPr>
            <a:spLocks noGrp="1" noChangeArrowheads="1"/>
          </p:cNvSpPr>
          <p:nvPr>
            <p:ph type="body" sz="quarter" idx="3"/>
          </p:nvPr>
        </p:nvSpPr>
        <p:spPr bwMode="auto">
          <a:xfrm>
            <a:off x="934720" y="4415790"/>
            <a:ext cx="5140960" cy="4183380"/>
          </a:xfrm>
          <a:prstGeom prst="rect">
            <a:avLst/>
          </a:prstGeom>
          <a:noFill/>
          <a:ln w="9525">
            <a:noFill/>
            <a:miter lim="800000"/>
            <a:headEnd/>
            <a:tailEnd/>
          </a:ln>
        </p:spPr>
        <p:txBody>
          <a:bodyPr vert="horz" wrap="square" lIns="93177" tIns="46589" rIns="93177" bIns="46589"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3078" name="Rectangle 6"/>
          <p:cNvSpPr>
            <a:spLocks noGrp="1" noChangeArrowheads="1"/>
          </p:cNvSpPr>
          <p:nvPr>
            <p:ph type="ftr" sz="quarter" idx="4"/>
          </p:nvPr>
        </p:nvSpPr>
        <p:spPr bwMode="auto">
          <a:xfrm>
            <a:off x="0" y="8831580"/>
            <a:ext cx="3037840" cy="464820"/>
          </a:xfrm>
          <a:prstGeom prst="rect">
            <a:avLst/>
          </a:prstGeom>
          <a:noFill/>
          <a:ln w="9525">
            <a:noFill/>
            <a:miter lim="800000"/>
            <a:headEnd/>
            <a:tailEnd/>
          </a:ln>
        </p:spPr>
        <p:txBody>
          <a:bodyPr vert="horz" wrap="square" lIns="93177" tIns="46589" rIns="93177" bIns="46589" numCol="1" anchor="b" anchorCtr="0" compatLnSpc="1">
            <a:prstTxWarp prst="textNoShape">
              <a:avLst/>
            </a:prstTxWarp>
          </a:bodyPr>
          <a:lstStyle>
            <a:lvl1pPr>
              <a:defRPr sz="1200" smtClean="0"/>
            </a:lvl1pPr>
          </a:lstStyle>
          <a:p>
            <a:pPr>
              <a:defRPr/>
            </a:pPr>
            <a:endParaRPr lang="en-US"/>
          </a:p>
        </p:txBody>
      </p:sp>
      <p:sp>
        <p:nvSpPr>
          <p:cNvPr id="3079" name="Rectangle 7"/>
          <p:cNvSpPr>
            <a:spLocks noGrp="1" noChangeArrowheads="1"/>
          </p:cNvSpPr>
          <p:nvPr>
            <p:ph type="sldNum" sz="quarter" idx="5"/>
          </p:nvPr>
        </p:nvSpPr>
        <p:spPr bwMode="auto">
          <a:xfrm>
            <a:off x="3972560" y="8831580"/>
            <a:ext cx="3037840" cy="464820"/>
          </a:xfrm>
          <a:prstGeom prst="rect">
            <a:avLst/>
          </a:prstGeom>
          <a:noFill/>
          <a:ln w="9525">
            <a:noFill/>
            <a:miter lim="800000"/>
            <a:headEnd/>
            <a:tailEnd/>
          </a:ln>
        </p:spPr>
        <p:txBody>
          <a:bodyPr vert="horz" wrap="square" lIns="93177" tIns="46589" rIns="93177" bIns="46589" numCol="1" anchor="b" anchorCtr="0" compatLnSpc="1">
            <a:prstTxWarp prst="textNoShape">
              <a:avLst/>
            </a:prstTxWarp>
          </a:bodyPr>
          <a:lstStyle>
            <a:lvl1pPr algn="r">
              <a:defRPr sz="1200" smtClean="0"/>
            </a:lvl1pPr>
          </a:lstStyle>
          <a:p>
            <a:pPr>
              <a:defRPr/>
            </a:pPr>
            <a:fld id="{BA6F705D-145A-41F0-883A-491D745196F6}"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pitchFamily="84" charset="-128"/>
        <a:cs typeface="+mn-cs"/>
      </a:defRPr>
    </a:lvl1pPr>
    <a:lvl2pPr marL="457200" algn="l" rtl="0" eaLnBrk="0" fontAlgn="base" hangingPunct="0">
      <a:spcBef>
        <a:spcPct val="30000"/>
      </a:spcBef>
      <a:spcAft>
        <a:spcPct val="0"/>
      </a:spcAft>
      <a:defRPr sz="1200" kern="1200">
        <a:solidFill>
          <a:schemeClr val="tx1"/>
        </a:solidFill>
        <a:latin typeface="Arial" charset="0"/>
        <a:ea typeface="ＭＳ Ｐゴシック" pitchFamily="8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pitchFamily="8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pitchFamily="8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pitchFamily="8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3CFC9B17-062B-41C1-BD4A-6BC7D9BACCCE}" type="slidenum">
              <a:rPr lang="en-US"/>
              <a:pPr/>
              <a:t>1</a:t>
            </a:fld>
            <a:endParaRPr lang="en-US"/>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p>
            <a:fld id="{2B3BB827-EE6F-47B9-B774-A4B0D60B6071}" type="slidenum">
              <a:rPr lang="en-US"/>
              <a:pPr/>
              <a:t>2</a:t>
            </a:fld>
            <a:endParaRPr lang="en-US"/>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p>
            <a:fld id="{2B3BB827-EE6F-47B9-B774-A4B0D60B6071}" type="slidenum">
              <a:rPr lang="en-US"/>
              <a:pPr/>
              <a:t>3</a:t>
            </a:fld>
            <a:endParaRPr lang="en-US"/>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BA6F705D-145A-41F0-883A-491D745196F6}" type="slidenum">
              <a:rPr lang="en-US" smtClean="0"/>
              <a:pPr>
                <a:defRPr/>
              </a:p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p>
            <a:fld id="{2B3BB827-EE6F-47B9-B774-A4B0D60B6071}" type="slidenum">
              <a:rPr lang="en-US"/>
              <a:pPr/>
              <a:t>5</a:t>
            </a:fld>
            <a:endParaRPr lang="en-US"/>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p:spPr>
        <p:txBody>
          <a:bodyPr/>
          <a:lstStyle/>
          <a:p>
            <a:pPr eaLnBrk="1" hangingPunct="1"/>
            <a:r>
              <a:rPr lang="en-US" dirty="0" smtClean="0"/>
              <a:t>Given the attendees at this meeting, I wanted to spend some time on the data management issues beyond the theoretical quality issues.</a:t>
            </a:r>
          </a:p>
          <a:p>
            <a:pPr eaLnBrk="1" hangingPunct="1"/>
            <a:endParaRPr lang="en-US" dirty="0" smtClean="0"/>
          </a:p>
          <a:p>
            <a:pPr eaLnBrk="1" hangingPunct="1"/>
            <a:r>
              <a:rPr lang="en-US" dirty="0" smtClean="0"/>
              <a:t>Use </a:t>
            </a:r>
            <a:r>
              <a:rPr lang="en-US" dirty="0" err="1" smtClean="0"/>
              <a:t>Zimne</a:t>
            </a:r>
            <a:r>
              <a:rPr lang="en-US" dirty="0" smtClean="0"/>
              <a:t> </a:t>
            </a:r>
            <a:r>
              <a:rPr lang="en-US" dirty="0" err="1" smtClean="0"/>
              <a:t>Nogi</a:t>
            </a:r>
            <a:r>
              <a:rPr lang="en-US" dirty="0" smtClean="0"/>
              <a:t> as an example of QF vs. FQ.</a:t>
            </a:r>
          </a:p>
          <a:p>
            <a:pPr eaLnBrk="1" hangingPunct="1"/>
            <a:r>
              <a:rPr lang="en-US" dirty="0" err="1" smtClean="0"/>
              <a:t>Cheetos</a:t>
            </a:r>
            <a:r>
              <a:rPr lang="en-US" dirty="0" smtClean="0"/>
              <a:t> – high QA / QC</a:t>
            </a:r>
          </a:p>
          <a:p>
            <a:pPr eaLnBrk="1" hangingPunct="1"/>
            <a:endParaRPr lang="en-US" dirty="0" smtClean="0"/>
          </a:p>
          <a:p>
            <a:pPr eaLnBrk="1" hangingPunct="1"/>
            <a:r>
              <a:rPr lang="en-US" dirty="0" smtClean="0"/>
              <a:t>Custody – any time you have custody of data, you have become the custodian and, I would argue, there are certain responsibilities incumbent upon you.  I think the ESIP group has been one of the better groups of custodians around.</a:t>
            </a:r>
          </a:p>
          <a:p>
            <a:pPr eaLnBrk="1" hangingPunct="1"/>
            <a:endParaRPr lang="en-US" dirty="0" smtClean="0"/>
          </a:p>
          <a:p>
            <a:pPr eaLnBrk="1" hangingPunct="1"/>
            <a:endParaRPr lang="en-US" dirty="0"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p>
            <a:fld id="{2B3BB827-EE6F-47B9-B774-A4B0D60B6071}" type="slidenum">
              <a:rPr lang="en-US"/>
              <a:pPr/>
              <a:t>6</a:t>
            </a:fld>
            <a:endParaRPr lang="en-US"/>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p>
            <a:fld id="{2B3BB827-EE6F-47B9-B774-A4B0D60B6071}" type="slidenum">
              <a:rPr lang="en-US"/>
              <a:pPr/>
              <a:t>7</a:t>
            </a:fld>
            <a:endParaRPr lang="en-US"/>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p>
            <a:fld id="{2B3BB827-EE6F-47B9-B774-A4B0D60B6071}" type="slidenum">
              <a:rPr lang="en-US"/>
              <a:pPr/>
              <a:t>8</a:t>
            </a:fld>
            <a:endParaRPr lang="en-US"/>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p>
            <a:fld id="{2B3BB827-EE6F-47B9-B774-A4B0D60B6071}" type="slidenum">
              <a:rPr lang="en-US"/>
              <a:pPr/>
              <a:t>9</a:t>
            </a:fld>
            <a:endParaRPr lang="en-US"/>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p:spPr>
        <p:txBody>
          <a:bodyPr/>
          <a:lstStyle/>
          <a:p>
            <a:pPr eaLnBrk="1" hangingPunct="1"/>
            <a:r>
              <a:rPr lang="en-US" dirty="0" smtClean="0"/>
              <a:t>Quality is expensive  - like well prepared organic, locally sourced, living wage food.</a:t>
            </a:r>
          </a:p>
          <a:p>
            <a:pPr eaLnBrk="1" hangingPunct="1"/>
            <a:endParaRPr lang="en-US" dirty="0" smtClean="0"/>
          </a:p>
          <a:p>
            <a:pPr eaLnBrk="1" hangingPunct="1"/>
            <a:r>
              <a:rPr lang="en-US" dirty="0" smtClean="0"/>
              <a:t>Your system is optional: Remember AOL?  Remember Microsoft?</a:t>
            </a:r>
          </a:p>
          <a:p>
            <a:pPr eaLnBrk="1" hangingPunct="1"/>
            <a:endParaRPr lang="en-US" dirty="0" smtClean="0"/>
          </a:p>
          <a:p>
            <a:pPr eaLnBrk="1" hangingPunct="1"/>
            <a:r>
              <a:rPr lang="en-US" dirty="0" smtClean="0"/>
              <a:t>Work together: Communities of practice should be established along the lines of subject area (air, water, etc.) not the functional areas that we are broken into today (for reasons of documentation consistency and quality).</a:t>
            </a:r>
          </a:p>
          <a:p>
            <a:pPr eaLnBrk="1" hangingPunct="1"/>
            <a:endParaRPr lang="en-US" dirty="0" smtClean="0"/>
          </a:p>
          <a:p>
            <a:pPr eaLnBrk="1" hangingPunct="1"/>
            <a:endParaRPr lang="en-US" dirty="0" smtClean="0"/>
          </a:p>
          <a:p>
            <a:pPr eaLnBrk="1" hangingPunct="1"/>
            <a:endParaRPr lang="en-US" dirty="0" smtClean="0"/>
          </a:p>
          <a:p>
            <a:pPr eaLnBrk="1" hangingPunct="1"/>
            <a:endParaRPr lang="en-US" dirty="0"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BA6F705D-145A-41F0-883A-491D745196F6}" type="slidenum">
              <a:rPr lang="en-US" smtClean="0"/>
              <a:pPr>
                <a:defRPr/>
              </a:pPr>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p>
            <a:fld id="{2B3BB827-EE6F-47B9-B774-A4B0D60B6071}" type="slidenum">
              <a:rPr lang="en-US"/>
              <a:pPr/>
              <a:t>11</a:t>
            </a:fld>
            <a:endParaRPr lang="en-US"/>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p>
            <a:fld id="{2B3BB827-EE6F-47B9-B774-A4B0D60B6071}" type="slidenum">
              <a:rPr lang="en-US"/>
              <a:pPr/>
              <a:t>12</a:t>
            </a:fld>
            <a:endParaRPr lang="en-US"/>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17"/>
          <p:cNvPicPr>
            <a:picLocks noChangeAspect="1" noChangeArrowheads="1"/>
          </p:cNvPicPr>
          <p:nvPr userDrawn="1"/>
        </p:nvPicPr>
        <p:blipFill>
          <a:blip r:embed="rId2" cstate="print"/>
          <a:srcRect t="4126" b="3030"/>
          <a:stretch>
            <a:fillRect/>
          </a:stretch>
        </p:blipFill>
        <p:spPr bwMode="auto">
          <a:xfrm>
            <a:off x="0" y="0"/>
            <a:ext cx="9144000" cy="6858000"/>
          </a:xfrm>
          <a:prstGeom prst="rect">
            <a:avLst/>
          </a:prstGeom>
          <a:noFill/>
          <a:ln w="9525">
            <a:noFill/>
            <a:miter lim="800000"/>
            <a:headEnd/>
            <a:tailEnd/>
          </a:ln>
        </p:spPr>
      </p:pic>
      <p:pic>
        <p:nvPicPr>
          <p:cNvPr id="5" name="Picture 18"/>
          <p:cNvPicPr>
            <a:picLocks noChangeAspect="1" noChangeArrowheads="1"/>
          </p:cNvPicPr>
          <p:nvPr userDrawn="1"/>
        </p:nvPicPr>
        <p:blipFill>
          <a:blip r:embed="rId3" cstate="print"/>
          <a:srcRect/>
          <a:stretch>
            <a:fillRect/>
          </a:stretch>
        </p:blipFill>
        <p:spPr bwMode="auto">
          <a:xfrm>
            <a:off x="2133600" y="1676400"/>
            <a:ext cx="4876800" cy="4481513"/>
          </a:xfrm>
          <a:prstGeom prst="rect">
            <a:avLst/>
          </a:prstGeom>
          <a:noFill/>
          <a:ln w="9525">
            <a:noFill/>
            <a:miter lim="800000"/>
            <a:headEnd/>
            <a:tailEnd/>
          </a:ln>
        </p:spPr>
      </p:pic>
      <p:sp>
        <p:nvSpPr>
          <p:cNvPr id="15363" name="Rectangle 3"/>
          <p:cNvSpPr>
            <a:spLocks noGrp="1" noChangeArrowheads="1"/>
          </p:cNvSpPr>
          <p:nvPr>
            <p:ph type="ctrTitle"/>
          </p:nvPr>
        </p:nvSpPr>
        <p:spPr>
          <a:xfrm>
            <a:off x="685800" y="2286000"/>
            <a:ext cx="7772400" cy="1143000"/>
          </a:xfrm>
        </p:spPr>
        <p:txBody>
          <a:bodyPr/>
          <a:lstStyle>
            <a:lvl1pPr>
              <a:defRPr sz="3600" b="1">
                <a:solidFill>
                  <a:srgbClr val="000000"/>
                </a:solidFill>
              </a:defRPr>
            </a:lvl1pPr>
          </a:lstStyle>
          <a:p>
            <a:r>
              <a:rPr lang="en-US"/>
              <a:t>Click to edit Master title style</a:t>
            </a:r>
          </a:p>
        </p:txBody>
      </p:sp>
      <p:sp>
        <p:nvSpPr>
          <p:cNvPr id="15364" name="Rectangle 4"/>
          <p:cNvSpPr>
            <a:spLocks noGrp="1" noChangeArrowheads="1"/>
          </p:cNvSpPr>
          <p:nvPr>
            <p:ph type="subTitle" idx="1"/>
          </p:nvPr>
        </p:nvSpPr>
        <p:spPr>
          <a:xfrm>
            <a:off x="1371600" y="3886200"/>
            <a:ext cx="6400800" cy="1752600"/>
          </a:xfrm>
        </p:spPr>
        <p:txBody>
          <a:bodyPr/>
          <a:lstStyle>
            <a:lvl1pPr marL="0" indent="0" algn="ctr">
              <a:buFontTx/>
              <a:buNone/>
              <a:defRPr/>
            </a:lvl1pPr>
          </a:lstStyle>
          <a:p>
            <a:r>
              <a:rPr lang="en-US"/>
              <a:t>Click to edit Master subtitle style</a:t>
            </a:r>
          </a:p>
        </p:txBody>
      </p:sp>
      <p:sp>
        <p:nvSpPr>
          <p:cNvPr id="6" name="Rectangle 5"/>
          <p:cNvSpPr>
            <a:spLocks noGrp="1" noChangeArrowheads="1"/>
          </p:cNvSpPr>
          <p:nvPr>
            <p:ph type="dt" sz="half" idx="10"/>
          </p:nvPr>
        </p:nvSpPr>
        <p:spPr/>
        <p:txBody>
          <a:bodyPr/>
          <a:lstStyle>
            <a:lvl1pPr>
              <a:defRPr smtClean="0"/>
            </a:lvl1pPr>
          </a:lstStyle>
          <a:p>
            <a:pPr>
              <a:defRPr/>
            </a:pPr>
            <a:fld id="{2D457E72-A7BA-47D8-85C5-E35AD6B243AB}" type="datetime1">
              <a:rPr lang="en-US"/>
              <a:pPr>
                <a:defRPr/>
              </a:pPr>
              <a:t>7/7/2011</a:t>
            </a:fld>
            <a:endParaRPr lang="en-US" dirty="0"/>
          </a:p>
        </p:txBody>
      </p:sp>
      <p:sp>
        <p:nvSpPr>
          <p:cNvPr id="7" name="Rectangle 6"/>
          <p:cNvSpPr>
            <a:spLocks noGrp="1" noChangeArrowheads="1"/>
          </p:cNvSpPr>
          <p:nvPr>
            <p:ph type="ftr" sz="quarter" idx="11"/>
          </p:nvPr>
        </p:nvSpPr>
        <p:spPr>
          <a:xfrm>
            <a:off x="2667000" y="6248400"/>
            <a:ext cx="3810000" cy="457200"/>
          </a:xfrm>
        </p:spPr>
        <p:txBody>
          <a:bodyPr/>
          <a:lstStyle>
            <a:lvl1pPr>
              <a:defRPr sz="1400" dirty="0" smtClean="0"/>
            </a:lvl1pPr>
          </a:lstStyle>
          <a:p>
            <a:pPr>
              <a:defRPr/>
            </a:pPr>
            <a:r>
              <a:rPr lang="en-US"/>
              <a:t>U.S. Environmental Protection Agency</a:t>
            </a:r>
          </a:p>
        </p:txBody>
      </p:sp>
      <p:sp>
        <p:nvSpPr>
          <p:cNvPr id="8" name="Rectangle 7"/>
          <p:cNvSpPr>
            <a:spLocks noGrp="1" noChangeArrowheads="1"/>
          </p:cNvSpPr>
          <p:nvPr>
            <p:ph type="sldNum" sz="quarter" idx="12"/>
          </p:nvPr>
        </p:nvSpPr>
        <p:spPr/>
        <p:txBody>
          <a:bodyPr/>
          <a:lstStyle>
            <a:lvl1pPr>
              <a:defRPr smtClean="0"/>
            </a:lvl1pPr>
          </a:lstStyle>
          <a:p>
            <a:pPr>
              <a:defRPr/>
            </a:pPr>
            <a:fld id="{0652F595-6033-41F7-8C9F-21DEBC046F33}"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4" name="Picture 4" descr="colorchange_epa_seal pantone trim"/>
          <p:cNvPicPr>
            <a:picLocks noChangeAspect="1" noChangeArrowheads="1"/>
          </p:cNvPicPr>
          <p:nvPr userDrawn="1"/>
        </p:nvPicPr>
        <p:blipFill>
          <a:blip r:embed="rId2" cstate="print"/>
          <a:srcRect/>
          <a:stretch>
            <a:fillRect/>
          </a:stretch>
        </p:blipFill>
        <p:spPr bwMode="auto">
          <a:xfrm>
            <a:off x="6553200" y="76200"/>
            <a:ext cx="990600" cy="990600"/>
          </a:xfrm>
          <a:prstGeom prst="rect">
            <a:avLst/>
          </a:prstGeom>
          <a:noFill/>
          <a:ln w="9525">
            <a:noFill/>
            <a:miter lim="800000"/>
            <a:headEnd/>
            <a:tailEnd/>
          </a:ln>
        </p:spPr>
      </p:pic>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0"/>
          </p:nvPr>
        </p:nvSpPr>
        <p:spPr/>
        <p:txBody>
          <a:bodyPr/>
          <a:lstStyle>
            <a:lvl1pPr>
              <a:defRPr smtClean="0"/>
            </a:lvl1pPr>
          </a:lstStyle>
          <a:p>
            <a:pPr>
              <a:defRPr/>
            </a:pPr>
            <a:fld id="{6804A26D-B650-49B7-95BD-F9A4C7039455}" type="datetime1">
              <a:rPr lang="en-US"/>
              <a:pPr>
                <a:defRPr/>
              </a:pPr>
              <a:t>7/7/2011</a:t>
            </a:fld>
            <a:endParaRPr lang="en-US"/>
          </a:p>
        </p:txBody>
      </p:sp>
      <p:sp>
        <p:nvSpPr>
          <p:cNvPr id="6" name="Footer Placeholder 4"/>
          <p:cNvSpPr>
            <a:spLocks noGrp="1"/>
          </p:cNvSpPr>
          <p:nvPr>
            <p:ph type="ftr" sz="quarter" idx="11"/>
          </p:nvPr>
        </p:nvSpPr>
        <p:spPr/>
        <p:txBody>
          <a:bodyPr/>
          <a:lstStyle>
            <a:lvl1pPr>
              <a:defRPr dirty="0" smtClean="0"/>
            </a:lvl1pPr>
          </a:lstStyle>
          <a:p>
            <a:pPr>
              <a:defRPr/>
            </a:pPr>
            <a:r>
              <a:rPr lang="en-US"/>
              <a:t>U.S. Environmental Protection Agency</a:t>
            </a:r>
          </a:p>
        </p:txBody>
      </p:sp>
      <p:sp>
        <p:nvSpPr>
          <p:cNvPr id="7" name="Slide Number Placeholder 5"/>
          <p:cNvSpPr>
            <a:spLocks noGrp="1"/>
          </p:cNvSpPr>
          <p:nvPr>
            <p:ph type="sldNum" sz="quarter" idx="12"/>
          </p:nvPr>
        </p:nvSpPr>
        <p:spPr/>
        <p:txBody>
          <a:bodyPr/>
          <a:lstStyle>
            <a:lvl1pPr>
              <a:defRPr smtClean="0"/>
            </a:lvl1pPr>
          </a:lstStyle>
          <a:p>
            <a:pPr>
              <a:defRPr/>
            </a:pPr>
            <a:fld id="{8A518A06-7177-4278-AFD4-327DFFDD3922}" type="slidenum">
              <a:rPr lang="en-US"/>
              <a:pPr>
                <a:defRPr/>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4" name="Picture 4" descr="colorchange_epa_seal pantone trim"/>
          <p:cNvPicPr>
            <a:picLocks noChangeAspect="1" noChangeArrowheads="1"/>
          </p:cNvPicPr>
          <p:nvPr userDrawn="1"/>
        </p:nvPicPr>
        <p:blipFill>
          <a:blip r:embed="rId2" cstate="print"/>
          <a:srcRect/>
          <a:stretch>
            <a:fillRect/>
          </a:stretch>
        </p:blipFill>
        <p:spPr bwMode="auto">
          <a:xfrm>
            <a:off x="6553200" y="76200"/>
            <a:ext cx="990600" cy="990600"/>
          </a:xfrm>
          <a:prstGeom prst="rect">
            <a:avLst/>
          </a:prstGeom>
          <a:noFill/>
          <a:ln w="9525">
            <a:noFill/>
            <a:miter lim="800000"/>
            <a:headEnd/>
            <a:tailEnd/>
          </a:ln>
        </p:spPr>
      </p:pic>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smtClean="0"/>
            </a:lvl1pPr>
          </a:lstStyle>
          <a:p>
            <a:pPr>
              <a:defRPr/>
            </a:pPr>
            <a:fld id="{30BAD221-5701-4546-B4FF-F4369F12E492}" type="datetime1">
              <a:rPr lang="en-US"/>
              <a:pPr>
                <a:defRPr/>
              </a:pPr>
              <a:t>7/7/2011</a:t>
            </a:fld>
            <a:endParaRPr lang="en-US"/>
          </a:p>
        </p:txBody>
      </p:sp>
      <p:sp>
        <p:nvSpPr>
          <p:cNvPr id="6" name="Footer Placeholder 4"/>
          <p:cNvSpPr>
            <a:spLocks noGrp="1"/>
          </p:cNvSpPr>
          <p:nvPr>
            <p:ph type="ftr" sz="quarter" idx="11"/>
          </p:nvPr>
        </p:nvSpPr>
        <p:spPr/>
        <p:txBody>
          <a:bodyPr/>
          <a:lstStyle>
            <a:lvl1pPr>
              <a:defRPr dirty="0" smtClean="0"/>
            </a:lvl1pPr>
          </a:lstStyle>
          <a:p>
            <a:pPr>
              <a:defRPr/>
            </a:pPr>
            <a:r>
              <a:rPr lang="en-US"/>
              <a:t>U.S. Environmental Protection Agency</a:t>
            </a:r>
          </a:p>
        </p:txBody>
      </p:sp>
      <p:sp>
        <p:nvSpPr>
          <p:cNvPr id="7" name="Slide Number Placeholder 5"/>
          <p:cNvSpPr>
            <a:spLocks noGrp="1"/>
          </p:cNvSpPr>
          <p:nvPr>
            <p:ph type="sldNum" sz="quarter" idx="12"/>
          </p:nvPr>
        </p:nvSpPr>
        <p:spPr/>
        <p:txBody>
          <a:bodyPr/>
          <a:lstStyle>
            <a:lvl1pPr>
              <a:defRPr smtClean="0"/>
            </a:lvl1pPr>
          </a:lstStyle>
          <a:p>
            <a:pPr>
              <a:defRPr/>
            </a:pPr>
            <a:fld id="{CE22491A-348E-4E23-BC66-8E299F8FB372}"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5" name="Picture 4" descr="colorchange_epa_seal pantone trim"/>
          <p:cNvPicPr>
            <a:picLocks noChangeAspect="1" noChangeArrowheads="1"/>
          </p:cNvPicPr>
          <p:nvPr userDrawn="1"/>
        </p:nvPicPr>
        <p:blipFill>
          <a:blip r:embed="rId2" cstate="print"/>
          <a:srcRect/>
          <a:stretch>
            <a:fillRect/>
          </a:stretch>
        </p:blipFill>
        <p:spPr bwMode="auto">
          <a:xfrm>
            <a:off x="6553200" y="76200"/>
            <a:ext cx="990600" cy="990600"/>
          </a:xfrm>
          <a:prstGeom prst="rect">
            <a:avLst/>
          </a:prstGeom>
          <a:noFill/>
          <a:ln w="9525">
            <a:noFill/>
            <a:miter lim="800000"/>
            <a:headEnd/>
            <a:tailEnd/>
          </a:ln>
        </p:spPr>
      </p:pic>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85800" y="2667000"/>
            <a:ext cx="3810000" cy="3429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2667000"/>
            <a:ext cx="3810000" cy="3429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Date Placeholder 4"/>
          <p:cNvSpPr>
            <a:spLocks noGrp="1"/>
          </p:cNvSpPr>
          <p:nvPr>
            <p:ph type="dt" sz="half" idx="10"/>
          </p:nvPr>
        </p:nvSpPr>
        <p:spPr/>
        <p:txBody>
          <a:bodyPr/>
          <a:lstStyle>
            <a:lvl1pPr>
              <a:defRPr smtClean="0"/>
            </a:lvl1pPr>
          </a:lstStyle>
          <a:p>
            <a:pPr>
              <a:defRPr/>
            </a:pPr>
            <a:fld id="{1CDBEDB6-ECF6-4C9D-BABA-A96F33B6A573}" type="datetime1">
              <a:rPr lang="en-US"/>
              <a:pPr>
                <a:defRPr/>
              </a:pPr>
              <a:t>7/7/2011</a:t>
            </a:fld>
            <a:endParaRPr lang="en-US"/>
          </a:p>
        </p:txBody>
      </p:sp>
      <p:sp>
        <p:nvSpPr>
          <p:cNvPr id="7" name="Footer Placeholder 5"/>
          <p:cNvSpPr>
            <a:spLocks noGrp="1"/>
          </p:cNvSpPr>
          <p:nvPr>
            <p:ph type="ftr" sz="quarter" idx="11"/>
          </p:nvPr>
        </p:nvSpPr>
        <p:spPr/>
        <p:txBody>
          <a:bodyPr/>
          <a:lstStyle>
            <a:lvl1pPr>
              <a:defRPr sz="1400" dirty="0" smtClean="0"/>
            </a:lvl1pPr>
          </a:lstStyle>
          <a:p>
            <a:pPr>
              <a:defRPr/>
            </a:pPr>
            <a:r>
              <a:rPr lang="en-US"/>
              <a:t>U.S. Environmental Protection Agency</a:t>
            </a:r>
          </a:p>
        </p:txBody>
      </p:sp>
      <p:sp>
        <p:nvSpPr>
          <p:cNvPr id="8" name="Slide Number Placeholder 6"/>
          <p:cNvSpPr>
            <a:spLocks noGrp="1"/>
          </p:cNvSpPr>
          <p:nvPr>
            <p:ph type="sldNum" sz="quarter" idx="12"/>
          </p:nvPr>
        </p:nvSpPr>
        <p:spPr/>
        <p:txBody>
          <a:bodyPr/>
          <a:lstStyle>
            <a:lvl1pPr>
              <a:defRPr smtClean="0"/>
            </a:lvl1pPr>
          </a:lstStyle>
          <a:p>
            <a:pPr>
              <a:defRPr/>
            </a:pPr>
            <a:fld id="{55718833-1C4B-4E91-BAF3-8A603BA8F433}"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7" name="Picture 4" descr="colorchange_epa_seal pantone trim"/>
          <p:cNvPicPr>
            <a:picLocks noChangeAspect="1" noChangeArrowheads="1"/>
          </p:cNvPicPr>
          <p:nvPr userDrawn="1"/>
        </p:nvPicPr>
        <p:blipFill>
          <a:blip r:embed="rId2" cstate="print"/>
          <a:srcRect/>
          <a:stretch>
            <a:fillRect/>
          </a:stretch>
        </p:blipFill>
        <p:spPr bwMode="auto">
          <a:xfrm>
            <a:off x="6553200" y="76200"/>
            <a:ext cx="990600" cy="990600"/>
          </a:xfrm>
          <a:prstGeom prst="rect">
            <a:avLst/>
          </a:prstGeom>
          <a:noFill/>
          <a:ln w="9525">
            <a:noFill/>
            <a:miter lim="800000"/>
            <a:headEnd/>
            <a:tailEnd/>
          </a:ln>
        </p:spPr>
      </p:pic>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8" name="Date Placeholder 6"/>
          <p:cNvSpPr>
            <a:spLocks noGrp="1"/>
          </p:cNvSpPr>
          <p:nvPr>
            <p:ph type="dt" sz="half" idx="10"/>
          </p:nvPr>
        </p:nvSpPr>
        <p:spPr/>
        <p:txBody>
          <a:bodyPr/>
          <a:lstStyle>
            <a:lvl1pPr>
              <a:defRPr smtClean="0"/>
            </a:lvl1pPr>
          </a:lstStyle>
          <a:p>
            <a:pPr>
              <a:defRPr/>
            </a:pPr>
            <a:fld id="{E865A7E0-976F-4E54-BA56-B4B997039931}" type="datetime1">
              <a:rPr lang="en-US"/>
              <a:pPr>
                <a:defRPr/>
              </a:pPr>
              <a:t>7/7/2011</a:t>
            </a:fld>
            <a:endParaRPr lang="en-US"/>
          </a:p>
        </p:txBody>
      </p:sp>
      <p:sp>
        <p:nvSpPr>
          <p:cNvPr id="9" name="Footer Placeholder 7"/>
          <p:cNvSpPr>
            <a:spLocks noGrp="1"/>
          </p:cNvSpPr>
          <p:nvPr>
            <p:ph type="ftr" sz="quarter" idx="11"/>
          </p:nvPr>
        </p:nvSpPr>
        <p:spPr/>
        <p:txBody>
          <a:bodyPr/>
          <a:lstStyle>
            <a:lvl1pPr>
              <a:defRPr dirty="0" smtClean="0"/>
            </a:lvl1pPr>
          </a:lstStyle>
          <a:p>
            <a:pPr>
              <a:defRPr/>
            </a:pPr>
            <a:r>
              <a:rPr lang="en-US"/>
              <a:t>U.S. Environmental Protection Agency</a:t>
            </a:r>
          </a:p>
        </p:txBody>
      </p:sp>
      <p:sp>
        <p:nvSpPr>
          <p:cNvPr id="10" name="Slide Number Placeholder 8"/>
          <p:cNvSpPr>
            <a:spLocks noGrp="1"/>
          </p:cNvSpPr>
          <p:nvPr>
            <p:ph type="sldNum" sz="quarter" idx="12"/>
          </p:nvPr>
        </p:nvSpPr>
        <p:spPr/>
        <p:txBody>
          <a:bodyPr/>
          <a:lstStyle>
            <a:lvl1pPr>
              <a:defRPr smtClean="0"/>
            </a:lvl1pPr>
          </a:lstStyle>
          <a:p>
            <a:pPr>
              <a:defRPr/>
            </a:pPr>
            <a:fld id="{F308269A-D5B6-44DD-9E6A-33BC5DC83211}"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3" name="Picture 4" descr="colorchange_epa_seal pantone trim"/>
          <p:cNvPicPr>
            <a:picLocks noChangeAspect="1" noChangeArrowheads="1"/>
          </p:cNvPicPr>
          <p:nvPr userDrawn="1"/>
        </p:nvPicPr>
        <p:blipFill>
          <a:blip r:embed="rId2" cstate="print"/>
          <a:srcRect/>
          <a:stretch>
            <a:fillRect/>
          </a:stretch>
        </p:blipFill>
        <p:spPr bwMode="auto">
          <a:xfrm>
            <a:off x="6553200" y="76200"/>
            <a:ext cx="990600" cy="990600"/>
          </a:xfrm>
          <a:prstGeom prst="rect">
            <a:avLst/>
          </a:prstGeom>
          <a:noFill/>
          <a:ln w="9525">
            <a:noFill/>
            <a:miter lim="800000"/>
            <a:headEnd/>
            <a:tailEnd/>
          </a:ln>
        </p:spPr>
      </p:pic>
      <p:sp>
        <p:nvSpPr>
          <p:cNvPr id="2" name="Title 1"/>
          <p:cNvSpPr>
            <a:spLocks noGrp="1"/>
          </p:cNvSpPr>
          <p:nvPr>
            <p:ph type="title"/>
          </p:nvPr>
        </p:nvSpPr>
        <p:spPr/>
        <p:txBody>
          <a:bodyPr/>
          <a:lstStyle/>
          <a:p>
            <a:r>
              <a:rPr lang="en-US" smtClean="0"/>
              <a:t>Click to edit Master title style</a:t>
            </a:r>
            <a:endParaRPr lang="en-US"/>
          </a:p>
        </p:txBody>
      </p:sp>
      <p:sp>
        <p:nvSpPr>
          <p:cNvPr id="4" name="Date Placeholder 2"/>
          <p:cNvSpPr>
            <a:spLocks noGrp="1"/>
          </p:cNvSpPr>
          <p:nvPr>
            <p:ph type="dt" sz="half" idx="10"/>
          </p:nvPr>
        </p:nvSpPr>
        <p:spPr/>
        <p:txBody>
          <a:bodyPr/>
          <a:lstStyle>
            <a:lvl1pPr>
              <a:defRPr smtClean="0"/>
            </a:lvl1pPr>
          </a:lstStyle>
          <a:p>
            <a:pPr>
              <a:defRPr/>
            </a:pPr>
            <a:fld id="{9B279A94-C215-49CA-B529-34714D1CA17B}" type="datetime1">
              <a:rPr lang="en-US"/>
              <a:pPr>
                <a:defRPr/>
              </a:pPr>
              <a:t>7/7/2011</a:t>
            </a:fld>
            <a:endParaRPr lang="en-US"/>
          </a:p>
        </p:txBody>
      </p:sp>
      <p:sp>
        <p:nvSpPr>
          <p:cNvPr id="5" name="Footer Placeholder 3"/>
          <p:cNvSpPr>
            <a:spLocks noGrp="1"/>
          </p:cNvSpPr>
          <p:nvPr>
            <p:ph type="ftr" sz="quarter" idx="11"/>
          </p:nvPr>
        </p:nvSpPr>
        <p:spPr/>
        <p:txBody>
          <a:bodyPr/>
          <a:lstStyle>
            <a:lvl1pPr>
              <a:defRPr sz="1400" dirty="0" smtClean="0"/>
            </a:lvl1pPr>
          </a:lstStyle>
          <a:p>
            <a:pPr>
              <a:defRPr/>
            </a:pPr>
            <a:r>
              <a:rPr lang="en-US"/>
              <a:t>U.S. Environmental Protection Agency</a:t>
            </a:r>
          </a:p>
        </p:txBody>
      </p:sp>
      <p:sp>
        <p:nvSpPr>
          <p:cNvPr id="6" name="Slide Number Placeholder 4"/>
          <p:cNvSpPr>
            <a:spLocks noGrp="1"/>
          </p:cNvSpPr>
          <p:nvPr>
            <p:ph type="sldNum" sz="quarter" idx="12"/>
          </p:nvPr>
        </p:nvSpPr>
        <p:spPr/>
        <p:txBody>
          <a:bodyPr/>
          <a:lstStyle>
            <a:lvl1pPr>
              <a:defRPr smtClean="0"/>
            </a:lvl1pPr>
          </a:lstStyle>
          <a:p>
            <a:pPr>
              <a:defRPr/>
            </a:pPr>
            <a:fld id="{B8227B37-1037-49B1-81F1-D43707C7C077}"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2" name="Picture 7" descr="colorchange_epa_seal pantone trim"/>
          <p:cNvPicPr>
            <a:picLocks noChangeAspect="1" noChangeArrowheads="1"/>
          </p:cNvPicPr>
          <p:nvPr userDrawn="1"/>
        </p:nvPicPr>
        <p:blipFill>
          <a:blip r:embed="rId2" cstate="print"/>
          <a:srcRect/>
          <a:stretch>
            <a:fillRect/>
          </a:stretch>
        </p:blipFill>
        <p:spPr bwMode="auto">
          <a:xfrm>
            <a:off x="6553200" y="76200"/>
            <a:ext cx="990600" cy="990600"/>
          </a:xfrm>
          <a:prstGeom prst="rect">
            <a:avLst/>
          </a:prstGeom>
          <a:noFill/>
          <a:ln w="9525">
            <a:noFill/>
            <a:miter lim="800000"/>
            <a:headEnd/>
            <a:tailEnd/>
          </a:ln>
        </p:spPr>
      </p:pic>
      <p:sp>
        <p:nvSpPr>
          <p:cNvPr id="3" name="Date Placeholder 1"/>
          <p:cNvSpPr>
            <a:spLocks noGrp="1"/>
          </p:cNvSpPr>
          <p:nvPr>
            <p:ph type="dt" sz="half" idx="10"/>
          </p:nvPr>
        </p:nvSpPr>
        <p:spPr/>
        <p:txBody>
          <a:bodyPr/>
          <a:lstStyle>
            <a:lvl1pPr>
              <a:defRPr smtClean="0"/>
            </a:lvl1pPr>
          </a:lstStyle>
          <a:p>
            <a:pPr>
              <a:defRPr/>
            </a:pPr>
            <a:fld id="{FABA5A39-4E55-4E0C-AF1E-73790589F8F8}" type="datetime1">
              <a:rPr lang="en-US"/>
              <a:pPr>
                <a:defRPr/>
              </a:pPr>
              <a:t>7/7/2011</a:t>
            </a:fld>
            <a:endParaRPr lang="en-US"/>
          </a:p>
        </p:txBody>
      </p:sp>
      <p:sp>
        <p:nvSpPr>
          <p:cNvPr id="4" name="Footer Placeholder 2"/>
          <p:cNvSpPr>
            <a:spLocks noGrp="1"/>
          </p:cNvSpPr>
          <p:nvPr>
            <p:ph type="ftr" sz="quarter" idx="11"/>
          </p:nvPr>
        </p:nvSpPr>
        <p:spPr/>
        <p:txBody>
          <a:bodyPr/>
          <a:lstStyle>
            <a:lvl1pPr>
              <a:defRPr sz="1400" dirty="0" smtClean="0"/>
            </a:lvl1pPr>
          </a:lstStyle>
          <a:p>
            <a:pPr>
              <a:defRPr/>
            </a:pPr>
            <a:r>
              <a:rPr lang="en-US"/>
              <a:t>U.S. Environmental Protection Agency</a:t>
            </a:r>
          </a:p>
        </p:txBody>
      </p:sp>
      <p:sp>
        <p:nvSpPr>
          <p:cNvPr id="5" name="Slide Number Placeholder 3"/>
          <p:cNvSpPr>
            <a:spLocks noGrp="1"/>
          </p:cNvSpPr>
          <p:nvPr>
            <p:ph type="sldNum" sz="quarter" idx="12"/>
          </p:nvPr>
        </p:nvSpPr>
        <p:spPr/>
        <p:txBody>
          <a:bodyPr/>
          <a:lstStyle>
            <a:lvl1pPr>
              <a:defRPr smtClean="0"/>
            </a:lvl1pPr>
          </a:lstStyle>
          <a:p>
            <a:pPr>
              <a:defRPr/>
            </a:pPr>
            <a:fld id="{8D2B79EA-EF64-47F5-97A0-77134875AC42}"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5" name="Picture 4" descr="colorchange_epa_seal pantone trim"/>
          <p:cNvPicPr>
            <a:picLocks noChangeAspect="1" noChangeArrowheads="1"/>
          </p:cNvPicPr>
          <p:nvPr userDrawn="1"/>
        </p:nvPicPr>
        <p:blipFill>
          <a:blip r:embed="rId2" cstate="print"/>
          <a:srcRect/>
          <a:stretch>
            <a:fillRect/>
          </a:stretch>
        </p:blipFill>
        <p:spPr bwMode="auto">
          <a:xfrm>
            <a:off x="6553200" y="76200"/>
            <a:ext cx="990600" cy="990600"/>
          </a:xfrm>
          <a:prstGeom prst="rect">
            <a:avLst/>
          </a:prstGeom>
          <a:noFill/>
          <a:ln w="9525">
            <a:noFill/>
            <a:miter lim="800000"/>
            <a:headEnd/>
            <a:tailEnd/>
          </a:ln>
        </p:spPr>
      </p:pic>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6" name="Date Placeholder 4"/>
          <p:cNvSpPr>
            <a:spLocks noGrp="1"/>
          </p:cNvSpPr>
          <p:nvPr>
            <p:ph type="dt" sz="half" idx="10"/>
          </p:nvPr>
        </p:nvSpPr>
        <p:spPr/>
        <p:txBody>
          <a:bodyPr/>
          <a:lstStyle>
            <a:lvl1pPr>
              <a:defRPr smtClean="0"/>
            </a:lvl1pPr>
          </a:lstStyle>
          <a:p>
            <a:pPr>
              <a:defRPr/>
            </a:pPr>
            <a:fld id="{DBD133CA-7BD6-4CC4-BFAF-BD3CE4E6053E}" type="datetime1">
              <a:rPr lang="en-US"/>
              <a:pPr>
                <a:defRPr/>
              </a:pPr>
              <a:t>7/7/2011</a:t>
            </a:fld>
            <a:endParaRPr lang="en-US"/>
          </a:p>
        </p:txBody>
      </p:sp>
      <p:sp>
        <p:nvSpPr>
          <p:cNvPr id="7" name="Footer Placeholder 5"/>
          <p:cNvSpPr>
            <a:spLocks noGrp="1"/>
          </p:cNvSpPr>
          <p:nvPr>
            <p:ph type="ftr" sz="quarter" idx="11"/>
          </p:nvPr>
        </p:nvSpPr>
        <p:spPr/>
        <p:txBody>
          <a:bodyPr/>
          <a:lstStyle>
            <a:lvl1pPr>
              <a:defRPr sz="1400" dirty="0" smtClean="0"/>
            </a:lvl1pPr>
          </a:lstStyle>
          <a:p>
            <a:pPr>
              <a:defRPr/>
            </a:pPr>
            <a:r>
              <a:rPr lang="en-US"/>
              <a:t>U.S. Environmental Protection Agency</a:t>
            </a:r>
          </a:p>
        </p:txBody>
      </p:sp>
      <p:sp>
        <p:nvSpPr>
          <p:cNvPr id="8" name="Slide Number Placeholder 6"/>
          <p:cNvSpPr>
            <a:spLocks noGrp="1"/>
          </p:cNvSpPr>
          <p:nvPr>
            <p:ph type="sldNum" sz="quarter" idx="12"/>
          </p:nvPr>
        </p:nvSpPr>
        <p:spPr/>
        <p:txBody>
          <a:bodyPr/>
          <a:lstStyle>
            <a:lvl1pPr>
              <a:defRPr smtClean="0"/>
            </a:lvl1pPr>
          </a:lstStyle>
          <a:p>
            <a:pPr>
              <a:defRPr/>
            </a:pPr>
            <a:fld id="{345060DF-3B99-4669-8000-3E7E3566A266}"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5" name="Picture 4" descr="colorchange_epa_seal pantone trim"/>
          <p:cNvPicPr>
            <a:picLocks noChangeAspect="1" noChangeArrowheads="1"/>
          </p:cNvPicPr>
          <p:nvPr userDrawn="1"/>
        </p:nvPicPr>
        <p:blipFill>
          <a:blip r:embed="rId2" cstate="print"/>
          <a:srcRect/>
          <a:stretch>
            <a:fillRect/>
          </a:stretch>
        </p:blipFill>
        <p:spPr bwMode="auto">
          <a:xfrm>
            <a:off x="6553200" y="76200"/>
            <a:ext cx="990600" cy="990600"/>
          </a:xfrm>
          <a:prstGeom prst="rect">
            <a:avLst/>
          </a:prstGeom>
          <a:noFill/>
          <a:ln w="9525">
            <a:noFill/>
            <a:miter lim="800000"/>
            <a:headEnd/>
            <a:tailEnd/>
          </a:ln>
        </p:spPr>
      </p:pic>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smtClean="0"/>
              <a:t>Click to edit Master text styles</a:t>
            </a:r>
          </a:p>
        </p:txBody>
      </p:sp>
      <p:sp>
        <p:nvSpPr>
          <p:cNvPr id="6" name="Date Placeholder 4"/>
          <p:cNvSpPr>
            <a:spLocks noGrp="1"/>
          </p:cNvSpPr>
          <p:nvPr>
            <p:ph type="dt" sz="half" idx="10"/>
          </p:nvPr>
        </p:nvSpPr>
        <p:spPr/>
        <p:txBody>
          <a:bodyPr/>
          <a:lstStyle>
            <a:lvl1pPr>
              <a:defRPr smtClean="0"/>
            </a:lvl1pPr>
          </a:lstStyle>
          <a:p>
            <a:pPr>
              <a:defRPr/>
            </a:pPr>
            <a:fld id="{774D453E-A765-43F5-A0DA-9B6461A22FE7}" type="datetime1">
              <a:rPr lang="en-US"/>
              <a:pPr>
                <a:defRPr/>
              </a:pPr>
              <a:t>7/7/2011</a:t>
            </a:fld>
            <a:endParaRPr lang="en-US"/>
          </a:p>
        </p:txBody>
      </p:sp>
      <p:sp>
        <p:nvSpPr>
          <p:cNvPr id="7" name="Footer Placeholder 5"/>
          <p:cNvSpPr>
            <a:spLocks noGrp="1"/>
          </p:cNvSpPr>
          <p:nvPr>
            <p:ph type="ftr" sz="quarter" idx="11"/>
          </p:nvPr>
        </p:nvSpPr>
        <p:spPr/>
        <p:txBody>
          <a:bodyPr/>
          <a:lstStyle>
            <a:lvl1pPr>
              <a:defRPr sz="1400" dirty="0" smtClean="0"/>
            </a:lvl1pPr>
          </a:lstStyle>
          <a:p>
            <a:pPr>
              <a:defRPr/>
            </a:pPr>
            <a:r>
              <a:rPr lang="en-US"/>
              <a:t>U.S. Environmental Protection Agency</a:t>
            </a:r>
          </a:p>
        </p:txBody>
      </p:sp>
      <p:sp>
        <p:nvSpPr>
          <p:cNvPr id="8" name="Slide Number Placeholder 6"/>
          <p:cNvSpPr>
            <a:spLocks noGrp="1"/>
          </p:cNvSpPr>
          <p:nvPr>
            <p:ph type="sldNum" sz="quarter" idx="12"/>
          </p:nvPr>
        </p:nvSpPr>
        <p:spPr/>
        <p:txBody>
          <a:bodyPr/>
          <a:lstStyle>
            <a:lvl1pPr>
              <a:defRPr smtClean="0"/>
            </a:lvl1pPr>
          </a:lstStyle>
          <a:p>
            <a:pPr>
              <a:defRPr/>
            </a:pPr>
            <a:fld id="{29168B51-E5C1-4705-A07E-5C9A0AE2E13F}"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4" name="Picture 4" descr="colorchange_epa_seal pantone trim"/>
          <p:cNvPicPr>
            <a:picLocks noChangeAspect="1" noChangeArrowheads="1"/>
          </p:cNvPicPr>
          <p:nvPr userDrawn="1"/>
        </p:nvPicPr>
        <p:blipFill>
          <a:blip r:embed="rId2" cstate="print"/>
          <a:srcRect/>
          <a:stretch>
            <a:fillRect/>
          </a:stretch>
        </p:blipFill>
        <p:spPr bwMode="auto">
          <a:xfrm>
            <a:off x="6553200" y="76200"/>
            <a:ext cx="990600" cy="990600"/>
          </a:xfrm>
          <a:prstGeom prst="rect">
            <a:avLst/>
          </a:prstGeom>
          <a:noFill/>
          <a:ln w="9525">
            <a:noFill/>
            <a:miter lim="800000"/>
            <a:headEnd/>
            <a:tailEnd/>
          </a:ln>
        </p:spPr>
      </p:pic>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dirty="0" smtClean="0"/>
              <a:t>Click to edit Master text styles</a:t>
            </a:r>
          </a:p>
          <a:p>
            <a:pPr lvl="1"/>
            <a:r>
              <a:rPr lang="en-US" dirty="0" smtClean="0"/>
              <a:t>Second </a:t>
            </a:r>
            <a:r>
              <a:rPr lang="en-US" dirty="0" err="1" smtClean="0"/>
              <a:t>lev</a:t>
            </a:r>
            <a:endParaRPr lang="en-US" dirty="0" smtClean="0"/>
          </a:p>
          <a:p>
            <a:pPr lvl="2"/>
            <a:r>
              <a:rPr lang="en-US" dirty="0" smtClean="0"/>
              <a:t>Third level</a:t>
            </a:r>
          </a:p>
          <a:p>
            <a:pPr lvl="3"/>
            <a:r>
              <a:rPr lang="en-US" dirty="0" smtClean="0"/>
              <a:t>Fourth level</a:t>
            </a:r>
          </a:p>
          <a:p>
            <a:pPr lvl="4"/>
            <a:r>
              <a:rPr lang="en-US" dirty="0" smtClean="0"/>
              <a:t>Fifth level</a:t>
            </a:r>
            <a:endParaRPr lang="en-US" dirty="0"/>
          </a:p>
        </p:txBody>
      </p:sp>
      <p:sp>
        <p:nvSpPr>
          <p:cNvPr id="5" name="Date Placeholder 3"/>
          <p:cNvSpPr>
            <a:spLocks noGrp="1"/>
          </p:cNvSpPr>
          <p:nvPr>
            <p:ph type="dt" sz="half" idx="10"/>
          </p:nvPr>
        </p:nvSpPr>
        <p:spPr/>
        <p:txBody>
          <a:bodyPr/>
          <a:lstStyle>
            <a:lvl1pPr>
              <a:defRPr smtClean="0"/>
            </a:lvl1pPr>
          </a:lstStyle>
          <a:p>
            <a:pPr>
              <a:defRPr/>
            </a:pPr>
            <a:fld id="{712D7589-AFBD-4017-B5D6-E1C02E88CBFC}" type="datetime1">
              <a:rPr lang="en-US"/>
              <a:pPr>
                <a:defRPr/>
              </a:pPr>
              <a:t>7/7/2011</a:t>
            </a:fld>
            <a:endParaRPr lang="en-US"/>
          </a:p>
        </p:txBody>
      </p:sp>
      <p:sp>
        <p:nvSpPr>
          <p:cNvPr id="6" name="Footer Placeholder 4"/>
          <p:cNvSpPr>
            <a:spLocks noGrp="1"/>
          </p:cNvSpPr>
          <p:nvPr>
            <p:ph type="ftr" sz="quarter" idx="11"/>
          </p:nvPr>
        </p:nvSpPr>
        <p:spPr/>
        <p:txBody>
          <a:bodyPr/>
          <a:lstStyle>
            <a:lvl1pPr>
              <a:defRPr sz="1400" dirty="0" smtClean="0"/>
            </a:lvl1pPr>
          </a:lstStyle>
          <a:p>
            <a:pPr>
              <a:defRPr/>
            </a:pPr>
            <a:r>
              <a:rPr lang="en-US"/>
              <a:t>U.S. Environmental Protection Agency</a:t>
            </a:r>
          </a:p>
        </p:txBody>
      </p:sp>
      <p:sp>
        <p:nvSpPr>
          <p:cNvPr id="7" name="Slide Number Placeholder 5"/>
          <p:cNvSpPr>
            <a:spLocks noGrp="1"/>
          </p:cNvSpPr>
          <p:nvPr>
            <p:ph type="sldNum" sz="quarter" idx="12"/>
          </p:nvPr>
        </p:nvSpPr>
        <p:spPr/>
        <p:txBody>
          <a:bodyPr/>
          <a:lstStyle>
            <a:lvl1pPr>
              <a:defRPr smtClean="0"/>
            </a:lvl1pPr>
          </a:lstStyle>
          <a:p>
            <a:pPr>
              <a:defRPr/>
            </a:pPr>
            <a:fld id="{7ABF52C7-4178-482A-B6B1-9DD64115FEC4}"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4" name="Picture 4" descr="colorchange_epa_seal pantone trim"/>
          <p:cNvPicPr>
            <a:picLocks noChangeAspect="1" noChangeArrowheads="1"/>
          </p:cNvPicPr>
          <p:nvPr userDrawn="1"/>
        </p:nvPicPr>
        <p:blipFill>
          <a:blip r:embed="rId2" cstate="print"/>
          <a:srcRect/>
          <a:stretch>
            <a:fillRect/>
          </a:stretch>
        </p:blipFill>
        <p:spPr bwMode="auto">
          <a:xfrm>
            <a:off x="6553200" y="76200"/>
            <a:ext cx="990600" cy="990600"/>
          </a:xfrm>
          <a:prstGeom prst="rect">
            <a:avLst/>
          </a:prstGeom>
          <a:noFill/>
          <a:ln w="9525">
            <a:noFill/>
            <a:miter lim="800000"/>
            <a:headEnd/>
            <a:tailEnd/>
          </a:ln>
        </p:spPr>
      </p:pic>
      <p:sp>
        <p:nvSpPr>
          <p:cNvPr id="2" name="Vertical Title 1"/>
          <p:cNvSpPr>
            <a:spLocks noGrp="1"/>
          </p:cNvSpPr>
          <p:nvPr>
            <p:ph type="title" orient="vert"/>
          </p:nvPr>
        </p:nvSpPr>
        <p:spPr>
          <a:xfrm>
            <a:off x="6515100" y="1600200"/>
            <a:ext cx="1943100" cy="44958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85800" y="1600200"/>
            <a:ext cx="5676900" cy="4495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0"/>
          </p:nvPr>
        </p:nvSpPr>
        <p:spPr/>
        <p:txBody>
          <a:bodyPr/>
          <a:lstStyle>
            <a:lvl1pPr>
              <a:defRPr smtClean="0"/>
            </a:lvl1pPr>
          </a:lstStyle>
          <a:p>
            <a:pPr>
              <a:defRPr/>
            </a:pPr>
            <a:fld id="{8D8B2D9C-E849-4F99-A3D9-F787E7B35212}" type="datetime1">
              <a:rPr lang="en-US"/>
              <a:pPr>
                <a:defRPr/>
              </a:pPr>
              <a:t>7/7/2011</a:t>
            </a:fld>
            <a:endParaRPr lang="en-US"/>
          </a:p>
        </p:txBody>
      </p:sp>
      <p:sp>
        <p:nvSpPr>
          <p:cNvPr id="6" name="Footer Placeholder 4"/>
          <p:cNvSpPr>
            <a:spLocks noGrp="1"/>
          </p:cNvSpPr>
          <p:nvPr>
            <p:ph type="ftr" sz="quarter" idx="11"/>
          </p:nvPr>
        </p:nvSpPr>
        <p:spPr/>
        <p:txBody>
          <a:bodyPr/>
          <a:lstStyle>
            <a:lvl1pPr>
              <a:defRPr sz="1400" dirty="0" smtClean="0"/>
            </a:lvl1pPr>
          </a:lstStyle>
          <a:p>
            <a:pPr>
              <a:defRPr/>
            </a:pPr>
            <a:r>
              <a:rPr lang="en-US"/>
              <a:t>U.S. Environmental Protection Agency</a:t>
            </a:r>
          </a:p>
        </p:txBody>
      </p:sp>
      <p:sp>
        <p:nvSpPr>
          <p:cNvPr id="7" name="Slide Number Placeholder 5"/>
          <p:cNvSpPr>
            <a:spLocks noGrp="1"/>
          </p:cNvSpPr>
          <p:nvPr>
            <p:ph type="sldNum" sz="quarter" idx="12"/>
          </p:nvPr>
        </p:nvSpPr>
        <p:spPr/>
        <p:txBody>
          <a:bodyPr/>
          <a:lstStyle>
            <a:lvl1pPr>
              <a:defRPr smtClean="0"/>
            </a:lvl1pPr>
          </a:lstStyle>
          <a:p>
            <a:pPr>
              <a:defRPr/>
            </a:pPr>
            <a:fld id="{C67F2724-ABF2-4AF0-A26A-875E17E16124}" type="slidenum">
              <a:rPr lang="en-US"/>
              <a:pPr>
                <a:defRPr/>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pic>
        <p:nvPicPr>
          <p:cNvPr id="5" name="Picture 4" descr="colorchange_epa_seal pantone trim"/>
          <p:cNvPicPr>
            <a:picLocks noChangeAspect="1" noChangeArrowheads="1"/>
          </p:cNvPicPr>
          <p:nvPr userDrawn="1"/>
        </p:nvPicPr>
        <p:blipFill>
          <a:blip r:embed="rId2" cstate="print"/>
          <a:srcRect/>
          <a:stretch>
            <a:fillRect/>
          </a:stretch>
        </p:blipFill>
        <p:spPr bwMode="auto">
          <a:xfrm>
            <a:off x="6553200" y="76200"/>
            <a:ext cx="990600" cy="990600"/>
          </a:xfrm>
          <a:prstGeom prst="rect">
            <a:avLst/>
          </a:prstGeom>
          <a:noFill/>
          <a:ln w="9525">
            <a:noFill/>
            <a:miter lim="800000"/>
            <a:headEnd/>
            <a:tailEnd/>
          </a:ln>
        </p:spPr>
      </p:pic>
      <p:sp>
        <p:nvSpPr>
          <p:cNvPr id="2" name="Title 1"/>
          <p:cNvSpPr>
            <a:spLocks noGrp="1"/>
          </p:cNvSpPr>
          <p:nvPr>
            <p:ph type="title"/>
          </p:nvPr>
        </p:nvSpPr>
        <p:spPr>
          <a:xfrm>
            <a:off x="762000" y="1600200"/>
            <a:ext cx="7620000" cy="990600"/>
          </a:xfrm>
        </p:spPr>
        <p:txBody>
          <a:bodyPr/>
          <a:lstStyle/>
          <a:p>
            <a:r>
              <a:rPr lang="en-US" smtClean="0"/>
              <a:t>Click to edit Master title style</a:t>
            </a:r>
            <a:endParaRPr lang="en-US"/>
          </a:p>
        </p:txBody>
      </p:sp>
      <p:sp>
        <p:nvSpPr>
          <p:cNvPr id="3" name="ClipArt Placeholder 2"/>
          <p:cNvSpPr>
            <a:spLocks noGrp="1"/>
          </p:cNvSpPr>
          <p:nvPr>
            <p:ph type="clipArt" sz="half" idx="1"/>
          </p:nvPr>
        </p:nvSpPr>
        <p:spPr>
          <a:xfrm>
            <a:off x="685800" y="2667000"/>
            <a:ext cx="3810000" cy="3429000"/>
          </a:xfrm>
        </p:spPr>
        <p:txBody>
          <a:bodyPr/>
          <a:lstStyle/>
          <a:p>
            <a:pPr lvl="0"/>
            <a:endParaRPr lang="en-US" noProof="0" smtClean="0"/>
          </a:p>
        </p:txBody>
      </p:sp>
      <p:sp>
        <p:nvSpPr>
          <p:cNvPr id="4" name="Text Placeholder 3"/>
          <p:cNvSpPr>
            <a:spLocks noGrp="1"/>
          </p:cNvSpPr>
          <p:nvPr>
            <p:ph type="body" sz="half" idx="2"/>
          </p:nvPr>
        </p:nvSpPr>
        <p:spPr>
          <a:xfrm>
            <a:off x="4648200" y="2667000"/>
            <a:ext cx="3810000" cy="3429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Date Placeholder 4"/>
          <p:cNvSpPr>
            <a:spLocks noGrp="1"/>
          </p:cNvSpPr>
          <p:nvPr>
            <p:ph type="dt" sz="half" idx="10"/>
          </p:nvPr>
        </p:nvSpPr>
        <p:spPr/>
        <p:txBody>
          <a:bodyPr/>
          <a:lstStyle>
            <a:lvl1pPr>
              <a:defRPr smtClean="0"/>
            </a:lvl1pPr>
          </a:lstStyle>
          <a:p>
            <a:pPr>
              <a:defRPr/>
            </a:pPr>
            <a:fld id="{62B05126-7FB9-428C-A7FA-6A4C0234C674}" type="datetime1">
              <a:rPr lang="en-US"/>
              <a:pPr>
                <a:defRPr/>
              </a:pPr>
              <a:t>7/7/2011</a:t>
            </a:fld>
            <a:endParaRPr lang="en-US"/>
          </a:p>
        </p:txBody>
      </p:sp>
      <p:sp>
        <p:nvSpPr>
          <p:cNvPr id="7" name="Footer Placeholder 5"/>
          <p:cNvSpPr>
            <a:spLocks noGrp="1"/>
          </p:cNvSpPr>
          <p:nvPr>
            <p:ph type="ftr" sz="quarter" idx="11"/>
          </p:nvPr>
        </p:nvSpPr>
        <p:spPr/>
        <p:txBody>
          <a:bodyPr/>
          <a:lstStyle>
            <a:lvl1pPr>
              <a:defRPr dirty="0" smtClean="0"/>
            </a:lvl1pPr>
          </a:lstStyle>
          <a:p>
            <a:pPr>
              <a:defRPr/>
            </a:pPr>
            <a:r>
              <a:rPr lang="en-US"/>
              <a:t>U.S. Environmental Protection Agency</a:t>
            </a:r>
          </a:p>
        </p:txBody>
      </p:sp>
      <p:sp>
        <p:nvSpPr>
          <p:cNvPr id="8" name="Slide Number Placeholder 6"/>
          <p:cNvSpPr>
            <a:spLocks noGrp="1"/>
          </p:cNvSpPr>
          <p:nvPr>
            <p:ph type="sldNum" sz="quarter" idx="12"/>
          </p:nvPr>
        </p:nvSpPr>
        <p:spPr/>
        <p:txBody>
          <a:bodyPr/>
          <a:lstStyle>
            <a:lvl1pPr>
              <a:defRPr smtClean="0"/>
            </a:lvl1pPr>
          </a:lstStyle>
          <a:p>
            <a:pPr>
              <a:defRPr/>
            </a:pPr>
            <a:fld id="{35135AF0-9FDC-4A05-94A5-158014EDBFBA}" type="slidenum">
              <a:rPr lang="en-US"/>
              <a:pPr>
                <a:defRPr/>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dgm" preserve="1">
  <p:cSld name="Title and Diagram or Organization Chart">
    <p:spTree>
      <p:nvGrpSpPr>
        <p:cNvPr id="1" name=""/>
        <p:cNvGrpSpPr/>
        <p:nvPr/>
      </p:nvGrpSpPr>
      <p:grpSpPr>
        <a:xfrm>
          <a:off x="0" y="0"/>
          <a:ext cx="0" cy="0"/>
          <a:chOff x="0" y="0"/>
          <a:chExt cx="0" cy="0"/>
        </a:xfrm>
      </p:grpSpPr>
      <p:pic>
        <p:nvPicPr>
          <p:cNvPr id="4" name="Picture 4" descr="colorchange_epa_seal pantone trim"/>
          <p:cNvPicPr>
            <a:picLocks noChangeAspect="1" noChangeArrowheads="1"/>
          </p:cNvPicPr>
          <p:nvPr userDrawn="1"/>
        </p:nvPicPr>
        <p:blipFill>
          <a:blip r:embed="rId2" cstate="print"/>
          <a:srcRect/>
          <a:stretch>
            <a:fillRect/>
          </a:stretch>
        </p:blipFill>
        <p:spPr bwMode="auto">
          <a:xfrm>
            <a:off x="6553200" y="76200"/>
            <a:ext cx="990600" cy="990600"/>
          </a:xfrm>
          <a:prstGeom prst="rect">
            <a:avLst/>
          </a:prstGeom>
          <a:noFill/>
          <a:ln w="9525">
            <a:noFill/>
            <a:miter lim="800000"/>
            <a:headEnd/>
            <a:tailEnd/>
          </a:ln>
        </p:spPr>
      </p:pic>
      <p:sp>
        <p:nvSpPr>
          <p:cNvPr id="2" name="Title 1"/>
          <p:cNvSpPr>
            <a:spLocks noGrp="1"/>
          </p:cNvSpPr>
          <p:nvPr>
            <p:ph type="title"/>
          </p:nvPr>
        </p:nvSpPr>
        <p:spPr>
          <a:xfrm>
            <a:off x="762000" y="1600200"/>
            <a:ext cx="7620000" cy="990600"/>
          </a:xfrm>
        </p:spPr>
        <p:txBody>
          <a:bodyPr/>
          <a:lstStyle/>
          <a:p>
            <a:r>
              <a:rPr lang="en-US" smtClean="0"/>
              <a:t>Click to edit Master title style</a:t>
            </a:r>
            <a:endParaRPr lang="en-US"/>
          </a:p>
        </p:txBody>
      </p:sp>
      <p:sp>
        <p:nvSpPr>
          <p:cNvPr id="3" name="SmartArt Placeholder 2"/>
          <p:cNvSpPr>
            <a:spLocks noGrp="1"/>
          </p:cNvSpPr>
          <p:nvPr>
            <p:ph type="dgm" idx="1"/>
          </p:nvPr>
        </p:nvSpPr>
        <p:spPr>
          <a:xfrm>
            <a:off x="685800" y="2667000"/>
            <a:ext cx="7772400" cy="3429000"/>
          </a:xfrm>
        </p:spPr>
        <p:txBody>
          <a:bodyPr/>
          <a:lstStyle/>
          <a:p>
            <a:pPr lvl="0"/>
            <a:endParaRPr lang="en-US" noProof="0" smtClean="0"/>
          </a:p>
        </p:txBody>
      </p:sp>
      <p:sp>
        <p:nvSpPr>
          <p:cNvPr id="5" name="Date Placeholder 3"/>
          <p:cNvSpPr>
            <a:spLocks noGrp="1"/>
          </p:cNvSpPr>
          <p:nvPr>
            <p:ph type="dt" sz="half" idx="10"/>
          </p:nvPr>
        </p:nvSpPr>
        <p:spPr/>
        <p:txBody>
          <a:bodyPr/>
          <a:lstStyle>
            <a:lvl1pPr>
              <a:defRPr smtClean="0"/>
            </a:lvl1pPr>
          </a:lstStyle>
          <a:p>
            <a:pPr>
              <a:defRPr/>
            </a:pPr>
            <a:fld id="{C366EE91-124B-4E44-AC74-B9A2D6F3DA2E}" type="datetime1">
              <a:rPr lang="en-US"/>
              <a:pPr>
                <a:defRPr/>
              </a:pPr>
              <a:t>7/7/2011</a:t>
            </a:fld>
            <a:endParaRPr lang="en-US"/>
          </a:p>
        </p:txBody>
      </p:sp>
      <p:sp>
        <p:nvSpPr>
          <p:cNvPr id="6" name="Footer Placeholder 4"/>
          <p:cNvSpPr>
            <a:spLocks noGrp="1"/>
          </p:cNvSpPr>
          <p:nvPr>
            <p:ph type="ftr" sz="quarter" idx="11"/>
          </p:nvPr>
        </p:nvSpPr>
        <p:spPr/>
        <p:txBody>
          <a:bodyPr/>
          <a:lstStyle>
            <a:lvl1pPr>
              <a:defRPr dirty="0" smtClean="0"/>
            </a:lvl1pPr>
          </a:lstStyle>
          <a:p>
            <a:pPr>
              <a:defRPr/>
            </a:pPr>
            <a:r>
              <a:rPr lang="en-US"/>
              <a:t>U.S. Environmental Protection Agency</a:t>
            </a:r>
          </a:p>
        </p:txBody>
      </p:sp>
      <p:sp>
        <p:nvSpPr>
          <p:cNvPr id="7" name="Slide Number Placeholder 5"/>
          <p:cNvSpPr>
            <a:spLocks noGrp="1"/>
          </p:cNvSpPr>
          <p:nvPr>
            <p:ph type="sldNum" sz="quarter" idx="12"/>
          </p:nvPr>
        </p:nvSpPr>
        <p:spPr/>
        <p:txBody>
          <a:bodyPr/>
          <a:lstStyle>
            <a:lvl1pPr>
              <a:defRPr smtClean="0"/>
            </a:lvl1pPr>
          </a:lstStyle>
          <a:p>
            <a:pPr>
              <a:defRPr/>
            </a:pPr>
            <a:fld id="{D235D448-F0A3-4EEF-9091-7EEB86FF55D4}" type="slidenum">
              <a:rPr lang="en-US"/>
              <a:pPr>
                <a:defRPr/>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pic>
        <p:nvPicPr>
          <p:cNvPr id="5" name="Picture 4" descr="colorchange_epa_seal pantone trim"/>
          <p:cNvPicPr>
            <a:picLocks noChangeAspect="1" noChangeArrowheads="1"/>
          </p:cNvPicPr>
          <p:nvPr userDrawn="1"/>
        </p:nvPicPr>
        <p:blipFill>
          <a:blip r:embed="rId2" cstate="print"/>
          <a:srcRect/>
          <a:stretch>
            <a:fillRect/>
          </a:stretch>
        </p:blipFill>
        <p:spPr bwMode="auto">
          <a:xfrm>
            <a:off x="6553200" y="76200"/>
            <a:ext cx="990600" cy="990600"/>
          </a:xfrm>
          <a:prstGeom prst="rect">
            <a:avLst/>
          </a:prstGeom>
          <a:noFill/>
          <a:ln w="9525">
            <a:noFill/>
            <a:miter lim="800000"/>
            <a:headEnd/>
            <a:tailEnd/>
          </a:ln>
        </p:spPr>
      </p:pic>
      <p:sp>
        <p:nvSpPr>
          <p:cNvPr id="2" name="Title 1"/>
          <p:cNvSpPr>
            <a:spLocks noGrp="1"/>
          </p:cNvSpPr>
          <p:nvPr>
            <p:ph type="title"/>
          </p:nvPr>
        </p:nvSpPr>
        <p:spPr>
          <a:xfrm>
            <a:off x="762000" y="1600200"/>
            <a:ext cx="7620000" cy="9906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685800" y="2667000"/>
            <a:ext cx="3810000" cy="3429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2667000"/>
            <a:ext cx="3810000" cy="3429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Date Placeholder 4"/>
          <p:cNvSpPr>
            <a:spLocks noGrp="1"/>
          </p:cNvSpPr>
          <p:nvPr>
            <p:ph type="dt" sz="half" idx="10"/>
          </p:nvPr>
        </p:nvSpPr>
        <p:spPr/>
        <p:txBody>
          <a:bodyPr/>
          <a:lstStyle>
            <a:lvl1pPr>
              <a:defRPr smtClean="0"/>
            </a:lvl1pPr>
          </a:lstStyle>
          <a:p>
            <a:pPr>
              <a:defRPr/>
            </a:pPr>
            <a:fld id="{EA215438-5515-4CA1-B3D4-D1B78FAC3FF7}" type="datetime1">
              <a:rPr lang="en-US"/>
              <a:pPr>
                <a:defRPr/>
              </a:pPr>
              <a:t>7/7/2011</a:t>
            </a:fld>
            <a:endParaRPr lang="en-US"/>
          </a:p>
        </p:txBody>
      </p:sp>
      <p:sp>
        <p:nvSpPr>
          <p:cNvPr id="7" name="Footer Placeholder 5"/>
          <p:cNvSpPr>
            <a:spLocks noGrp="1"/>
          </p:cNvSpPr>
          <p:nvPr>
            <p:ph type="ftr" sz="quarter" idx="11"/>
          </p:nvPr>
        </p:nvSpPr>
        <p:spPr/>
        <p:txBody>
          <a:bodyPr/>
          <a:lstStyle>
            <a:lvl1pPr>
              <a:defRPr dirty="0" smtClean="0"/>
            </a:lvl1pPr>
          </a:lstStyle>
          <a:p>
            <a:pPr>
              <a:defRPr/>
            </a:pPr>
            <a:r>
              <a:rPr lang="en-US"/>
              <a:t>U.S. Environmental Protection Agency</a:t>
            </a:r>
          </a:p>
        </p:txBody>
      </p:sp>
      <p:sp>
        <p:nvSpPr>
          <p:cNvPr id="8" name="Slide Number Placeholder 6"/>
          <p:cNvSpPr>
            <a:spLocks noGrp="1"/>
          </p:cNvSpPr>
          <p:nvPr>
            <p:ph type="sldNum" sz="quarter" idx="12"/>
          </p:nvPr>
        </p:nvSpPr>
        <p:spPr/>
        <p:txBody>
          <a:bodyPr/>
          <a:lstStyle>
            <a:lvl1pPr>
              <a:defRPr smtClean="0"/>
            </a:lvl1pPr>
          </a:lstStyle>
          <a:p>
            <a:pPr>
              <a:defRPr/>
            </a:pPr>
            <a:fld id="{7C4B8528-7401-4608-86B9-72B62C8B73C1}" type="slidenum">
              <a:rPr lang="en-US"/>
              <a:pPr>
                <a:defRPr/>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pic>
        <p:nvPicPr>
          <p:cNvPr id="3" name="Picture 4" descr="colorchange_epa_seal pantone trim"/>
          <p:cNvPicPr>
            <a:picLocks noChangeAspect="1" noChangeArrowheads="1"/>
          </p:cNvPicPr>
          <p:nvPr userDrawn="1"/>
        </p:nvPicPr>
        <p:blipFill>
          <a:blip r:embed="rId2" cstate="print"/>
          <a:srcRect/>
          <a:stretch>
            <a:fillRect/>
          </a:stretch>
        </p:blipFill>
        <p:spPr bwMode="auto">
          <a:xfrm>
            <a:off x="6553200" y="76200"/>
            <a:ext cx="990600" cy="990600"/>
          </a:xfrm>
          <a:prstGeom prst="rect">
            <a:avLst/>
          </a:prstGeom>
          <a:noFill/>
          <a:ln w="9525">
            <a:noFill/>
            <a:miter lim="800000"/>
            <a:headEnd/>
            <a:tailEnd/>
          </a:ln>
        </p:spPr>
      </p:pic>
      <p:sp>
        <p:nvSpPr>
          <p:cNvPr id="2" name="Content Placeholder 1"/>
          <p:cNvSpPr>
            <a:spLocks noGrp="1"/>
          </p:cNvSpPr>
          <p:nvPr>
            <p:ph/>
          </p:nvPr>
        </p:nvSpPr>
        <p:spPr>
          <a:xfrm>
            <a:off x="685800" y="1600200"/>
            <a:ext cx="7772400"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2"/>
          <p:cNvSpPr>
            <a:spLocks noGrp="1"/>
          </p:cNvSpPr>
          <p:nvPr>
            <p:ph type="dt" sz="half" idx="10"/>
          </p:nvPr>
        </p:nvSpPr>
        <p:spPr/>
        <p:txBody>
          <a:bodyPr/>
          <a:lstStyle>
            <a:lvl1pPr>
              <a:defRPr smtClean="0"/>
            </a:lvl1pPr>
          </a:lstStyle>
          <a:p>
            <a:pPr>
              <a:defRPr/>
            </a:pPr>
            <a:fld id="{956461E2-9FC7-47B0-8EDC-DE6BF7F93D32}" type="datetime1">
              <a:rPr lang="en-US"/>
              <a:pPr>
                <a:defRPr/>
              </a:pPr>
              <a:t>7/7/2011</a:t>
            </a:fld>
            <a:endParaRPr lang="en-US"/>
          </a:p>
        </p:txBody>
      </p:sp>
      <p:sp>
        <p:nvSpPr>
          <p:cNvPr id="5" name="Footer Placeholder 3"/>
          <p:cNvSpPr>
            <a:spLocks noGrp="1"/>
          </p:cNvSpPr>
          <p:nvPr>
            <p:ph type="ftr" sz="quarter" idx="11"/>
          </p:nvPr>
        </p:nvSpPr>
        <p:spPr/>
        <p:txBody>
          <a:bodyPr/>
          <a:lstStyle>
            <a:lvl1pPr>
              <a:defRPr dirty="0" smtClean="0"/>
            </a:lvl1pPr>
          </a:lstStyle>
          <a:p>
            <a:pPr>
              <a:defRPr/>
            </a:pPr>
            <a:r>
              <a:rPr lang="en-US"/>
              <a:t>U.S. Environmental Protection Agency</a:t>
            </a:r>
          </a:p>
        </p:txBody>
      </p:sp>
      <p:sp>
        <p:nvSpPr>
          <p:cNvPr id="6" name="Slide Number Placeholder 4"/>
          <p:cNvSpPr>
            <a:spLocks noGrp="1"/>
          </p:cNvSpPr>
          <p:nvPr>
            <p:ph type="sldNum" sz="quarter" idx="12"/>
          </p:nvPr>
        </p:nvSpPr>
        <p:spPr/>
        <p:txBody>
          <a:bodyPr/>
          <a:lstStyle>
            <a:lvl1pPr>
              <a:defRPr smtClean="0"/>
            </a:lvl1pPr>
          </a:lstStyle>
          <a:p>
            <a:pPr>
              <a:defRPr/>
            </a:pPr>
            <a:fld id="{D37279A0-DEED-41B2-A95F-DA2133CDD601}"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17"/>
          <p:cNvPicPr>
            <a:picLocks noChangeAspect="1" noChangeArrowheads="1"/>
          </p:cNvPicPr>
          <p:nvPr userDrawn="1"/>
        </p:nvPicPr>
        <p:blipFill>
          <a:blip r:embed="rId17" cstate="print"/>
          <a:srcRect t="4126" b="3030"/>
          <a:stretch>
            <a:fillRect/>
          </a:stretch>
        </p:blipFill>
        <p:spPr bwMode="auto">
          <a:xfrm>
            <a:off x="0" y="0"/>
            <a:ext cx="9144000" cy="6858000"/>
          </a:xfrm>
          <a:prstGeom prst="rect">
            <a:avLst/>
          </a:prstGeom>
          <a:noFill/>
          <a:ln w="9525">
            <a:noFill/>
            <a:miter lim="800000"/>
            <a:headEnd/>
            <a:tailEnd/>
          </a:ln>
        </p:spPr>
      </p:pic>
      <p:sp>
        <p:nvSpPr>
          <p:cNvPr id="1027" name="Rectangle 2"/>
          <p:cNvSpPr>
            <a:spLocks noGrp="1" noChangeArrowheads="1"/>
          </p:cNvSpPr>
          <p:nvPr>
            <p:ph type="title"/>
          </p:nvPr>
        </p:nvSpPr>
        <p:spPr bwMode="auto">
          <a:xfrm>
            <a:off x="762000" y="1600200"/>
            <a:ext cx="7620000" cy="9906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8" name="Rectangle 3"/>
          <p:cNvSpPr>
            <a:spLocks noGrp="1" noChangeArrowheads="1"/>
          </p:cNvSpPr>
          <p:nvPr>
            <p:ph type="body" idx="1"/>
          </p:nvPr>
        </p:nvSpPr>
        <p:spPr bwMode="auto">
          <a:xfrm>
            <a:off x="685800" y="2667000"/>
            <a:ext cx="7772400" cy="3429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defRPr sz="1400" smtClean="0"/>
            </a:lvl1pPr>
          </a:lstStyle>
          <a:p>
            <a:pPr>
              <a:defRPr/>
            </a:pPr>
            <a:fld id="{06EE0CBC-EADB-489C-BE56-0B1D0D713DAE}" type="datetime1">
              <a:rPr lang="en-US"/>
              <a:pPr>
                <a:defRPr/>
              </a:pPr>
              <a:t>7/7/2011</a:t>
            </a:fld>
            <a:endParaRPr lang="en-US"/>
          </a:p>
        </p:txBody>
      </p:sp>
      <p:sp>
        <p:nvSpPr>
          <p:cNvPr id="1029" name="Rectangle 5"/>
          <p:cNvSpPr>
            <a:spLocks noGrp="1" noChangeArrowheads="1"/>
          </p:cNvSpPr>
          <p:nvPr>
            <p:ph type="ftr" sz="quarter" idx="3"/>
          </p:nvPr>
        </p:nvSpPr>
        <p:spPr bwMode="auto">
          <a:xfrm>
            <a:off x="1905000" y="6248400"/>
            <a:ext cx="54864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ctr">
              <a:defRPr sz="1400" dirty="0" smtClean="0"/>
            </a:lvl1pPr>
          </a:lstStyle>
          <a:p>
            <a:pPr>
              <a:defRPr/>
            </a:pPr>
            <a:r>
              <a:rPr lang="en-US"/>
              <a:t>U.S. Environmental Protection Agency</a:t>
            </a:r>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a:defRPr sz="1400" smtClean="0"/>
            </a:lvl1pPr>
          </a:lstStyle>
          <a:p>
            <a:pPr>
              <a:defRPr/>
            </a:pPr>
            <a:fld id="{6323E119-FD38-437A-A456-EA1AAEEF7FCE}"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Lst>
  <p:hf hdr="0"/>
  <p:txStyles>
    <p:titleStyle>
      <a:lvl1pPr algn="ctr" rtl="0" eaLnBrk="0" fontAlgn="base" hangingPunct="0">
        <a:spcBef>
          <a:spcPct val="0"/>
        </a:spcBef>
        <a:spcAft>
          <a:spcPct val="0"/>
        </a:spcAft>
        <a:defRPr sz="3200">
          <a:solidFill>
            <a:schemeClr val="tx1"/>
          </a:solidFill>
          <a:latin typeface="+mj-lt"/>
          <a:ea typeface="+mj-ea"/>
          <a:cs typeface="+mj-cs"/>
        </a:defRPr>
      </a:lvl1pPr>
      <a:lvl2pPr algn="ctr" rtl="0" eaLnBrk="0" fontAlgn="base" hangingPunct="0">
        <a:spcBef>
          <a:spcPct val="0"/>
        </a:spcBef>
        <a:spcAft>
          <a:spcPct val="0"/>
        </a:spcAft>
        <a:defRPr sz="3200">
          <a:solidFill>
            <a:schemeClr val="tx1"/>
          </a:solidFill>
          <a:latin typeface="Arial" charset="0"/>
          <a:ea typeface="ＭＳ Ｐゴシック" pitchFamily="84" charset="-128"/>
        </a:defRPr>
      </a:lvl2pPr>
      <a:lvl3pPr algn="ctr" rtl="0" eaLnBrk="0" fontAlgn="base" hangingPunct="0">
        <a:spcBef>
          <a:spcPct val="0"/>
        </a:spcBef>
        <a:spcAft>
          <a:spcPct val="0"/>
        </a:spcAft>
        <a:defRPr sz="3200">
          <a:solidFill>
            <a:schemeClr val="tx1"/>
          </a:solidFill>
          <a:latin typeface="Arial" charset="0"/>
          <a:ea typeface="ＭＳ Ｐゴシック" pitchFamily="84" charset="-128"/>
        </a:defRPr>
      </a:lvl3pPr>
      <a:lvl4pPr algn="ctr" rtl="0" eaLnBrk="0" fontAlgn="base" hangingPunct="0">
        <a:spcBef>
          <a:spcPct val="0"/>
        </a:spcBef>
        <a:spcAft>
          <a:spcPct val="0"/>
        </a:spcAft>
        <a:defRPr sz="3200">
          <a:solidFill>
            <a:schemeClr val="tx1"/>
          </a:solidFill>
          <a:latin typeface="Arial" charset="0"/>
          <a:ea typeface="ＭＳ Ｐゴシック" pitchFamily="84" charset="-128"/>
        </a:defRPr>
      </a:lvl4pPr>
      <a:lvl5pPr algn="ctr" rtl="0" eaLnBrk="0" fontAlgn="base" hangingPunct="0">
        <a:spcBef>
          <a:spcPct val="0"/>
        </a:spcBef>
        <a:spcAft>
          <a:spcPct val="0"/>
        </a:spcAft>
        <a:defRPr sz="3200">
          <a:solidFill>
            <a:schemeClr val="tx1"/>
          </a:solidFill>
          <a:latin typeface="Arial" charset="0"/>
          <a:ea typeface="ＭＳ Ｐゴシック" pitchFamily="84" charset="-128"/>
        </a:defRPr>
      </a:lvl5pPr>
      <a:lvl6pPr marL="457200" algn="ctr" rtl="0" fontAlgn="base">
        <a:spcBef>
          <a:spcPct val="0"/>
        </a:spcBef>
        <a:spcAft>
          <a:spcPct val="0"/>
        </a:spcAft>
        <a:defRPr sz="3200">
          <a:solidFill>
            <a:schemeClr val="tx1"/>
          </a:solidFill>
          <a:latin typeface="Arial" charset="0"/>
          <a:ea typeface="ＭＳ Ｐゴシック" pitchFamily="84" charset="-128"/>
        </a:defRPr>
      </a:lvl6pPr>
      <a:lvl7pPr marL="914400" algn="ctr" rtl="0" fontAlgn="base">
        <a:spcBef>
          <a:spcPct val="0"/>
        </a:spcBef>
        <a:spcAft>
          <a:spcPct val="0"/>
        </a:spcAft>
        <a:defRPr sz="3200">
          <a:solidFill>
            <a:schemeClr val="tx1"/>
          </a:solidFill>
          <a:latin typeface="Arial" charset="0"/>
          <a:ea typeface="ＭＳ Ｐゴシック" pitchFamily="84" charset="-128"/>
        </a:defRPr>
      </a:lvl7pPr>
      <a:lvl8pPr marL="1371600" algn="ctr" rtl="0" fontAlgn="base">
        <a:spcBef>
          <a:spcPct val="0"/>
        </a:spcBef>
        <a:spcAft>
          <a:spcPct val="0"/>
        </a:spcAft>
        <a:defRPr sz="3200">
          <a:solidFill>
            <a:schemeClr val="tx1"/>
          </a:solidFill>
          <a:latin typeface="Arial" charset="0"/>
          <a:ea typeface="ＭＳ Ｐゴシック" pitchFamily="84" charset="-128"/>
        </a:defRPr>
      </a:lvl8pPr>
      <a:lvl9pPr marL="1828800" algn="ctr" rtl="0" fontAlgn="base">
        <a:spcBef>
          <a:spcPct val="0"/>
        </a:spcBef>
        <a:spcAft>
          <a:spcPct val="0"/>
        </a:spcAft>
        <a:defRPr sz="3200">
          <a:solidFill>
            <a:schemeClr val="tx1"/>
          </a:solidFill>
          <a:latin typeface="Arial" charset="0"/>
          <a:ea typeface="ＭＳ Ｐゴシック" pitchFamily="84" charset="-128"/>
        </a:defRPr>
      </a:lvl9pPr>
    </p:titleStyle>
    <p:bodyStyle>
      <a:lvl1pPr marL="342900" indent="-342900" algn="l" rtl="0" eaLnBrk="0" fontAlgn="base" hangingPunct="0">
        <a:spcBef>
          <a:spcPct val="20000"/>
        </a:spcBef>
        <a:spcAft>
          <a:spcPct val="0"/>
        </a:spcAft>
        <a:buChar char="•"/>
        <a:defRPr sz="28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ea typeface="+mn-ea"/>
        </a:defRPr>
      </a:lvl2pPr>
      <a:lvl3pPr marL="1143000" indent="-228600" algn="l" rtl="0" eaLnBrk="0" fontAlgn="base" hangingPunct="0">
        <a:spcBef>
          <a:spcPct val="20000"/>
        </a:spcBef>
        <a:spcAft>
          <a:spcPct val="0"/>
        </a:spcAft>
        <a:buChar char="•"/>
        <a:defRPr sz="2000">
          <a:solidFill>
            <a:schemeClr val="tx1"/>
          </a:solidFill>
          <a:latin typeface="+mn-lt"/>
          <a:ea typeface="+mn-ea"/>
        </a:defRPr>
      </a:lvl3pPr>
      <a:lvl4pPr marL="1600200" indent="-228600" algn="l" rtl="0" eaLnBrk="0" fontAlgn="base" hangingPunct="0">
        <a:spcBef>
          <a:spcPct val="20000"/>
        </a:spcBef>
        <a:spcAft>
          <a:spcPct val="0"/>
        </a:spcAft>
        <a:buChar char="–"/>
        <a:defRPr>
          <a:solidFill>
            <a:schemeClr val="tx1"/>
          </a:solidFill>
          <a:latin typeface="+mn-lt"/>
          <a:ea typeface="+mn-ea"/>
        </a:defRPr>
      </a:lvl4pPr>
      <a:lvl5pPr marL="2057400" indent="-228600" algn="l" rtl="0" eaLnBrk="0" fontAlgn="base" hangingPunct="0">
        <a:spcBef>
          <a:spcPct val="20000"/>
        </a:spcBef>
        <a:spcAft>
          <a:spcPct val="0"/>
        </a:spcAft>
        <a:buChar char="»"/>
        <a:defRPr sz="1600">
          <a:solidFill>
            <a:schemeClr val="tx1"/>
          </a:solidFill>
          <a:latin typeface="+mn-lt"/>
          <a:ea typeface="+mn-ea"/>
        </a:defRPr>
      </a:lvl5pPr>
      <a:lvl6pPr marL="2514600" indent="-228600" algn="l" rtl="0" fontAlgn="base">
        <a:spcBef>
          <a:spcPct val="20000"/>
        </a:spcBef>
        <a:spcAft>
          <a:spcPct val="0"/>
        </a:spcAft>
        <a:buChar char="»"/>
        <a:defRPr sz="1600">
          <a:solidFill>
            <a:schemeClr val="tx1"/>
          </a:solidFill>
          <a:latin typeface="+mn-lt"/>
          <a:ea typeface="+mn-ea"/>
        </a:defRPr>
      </a:lvl6pPr>
      <a:lvl7pPr marL="2971800" indent="-228600" algn="l" rtl="0" fontAlgn="base">
        <a:spcBef>
          <a:spcPct val="20000"/>
        </a:spcBef>
        <a:spcAft>
          <a:spcPct val="0"/>
        </a:spcAft>
        <a:buChar char="»"/>
        <a:defRPr sz="1600">
          <a:solidFill>
            <a:schemeClr val="tx1"/>
          </a:solidFill>
          <a:latin typeface="+mn-lt"/>
          <a:ea typeface="+mn-ea"/>
        </a:defRPr>
      </a:lvl7pPr>
      <a:lvl8pPr marL="3429000" indent="-228600" algn="l" rtl="0" fontAlgn="base">
        <a:spcBef>
          <a:spcPct val="20000"/>
        </a:spcBef>
        <a:spcAft>
          <a:spcPct val="0"/>
        </a:spcAft>
        <a:buChar char="»"/>
        <a:defRPr sz="1600">
          <a:solidFill>
            <a:schemeClr val="tx1"/>
          </a:solidFill>
          <a:latin typeface="+mn-lt"/>
          <a:ea typeface="+mn-ea"/>
        </a:defRPr>
      </a:lvl8pPr>
      <a:lvl9pPr marL="3886200" indent="-228600" algn="l" rtl="0" fontAlgn="base">
        <a:spcBef>
          <a:spcPct val="20000"/>
        </a:spcBef>
        <a:spcAft>
          <a:spcPct val="0"/>
        </a:spcAft>
        <a:buChar char="»"/>
        <a:defRPr sz="16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0.wmf"/><Relationship Id="rId3" Type="http://schemas.openxmlformats.org/officeDocument/2006/relationships/image" Target="../media/image5.wmf"/><Relationship Id="rId7" Type="http://schemas.openxmlformats.org/officeDocument/2006/relationships/image" Target="../media/image9.wmf"/><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image" Target="../media/image8.wmf"/><Relationship Id="rId5" Type="http://schemas.openxmlformats.org/officeDocument/2006/relationships/image" Target="../media/image7.wmf"/><Relationship Id="rId10" Type="http://schemas.openxmlformats.org/officeDocument/2006/relationships/image" Target="../media/image12.wmf"/><Relationship Id="rId4" Type="http://schemas.openxmlformats.org/officeDocument/2006/relationships/image" Target="../media/image6.wmf"/><Relationship Id="rId9" Type="http://schemas.openxmlformats.org/officeDocument/2006/relationships/image" Target="../media/image11.wmf"/></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3.wm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ctrTitle"/>
          </p:nvPr>
        </p:nvSpPr>
        <p:spPr/>
        <p:txBody>
          <a:bodyPr/>
          <a:lstStyle/>
          <a:p>
            <a:pPr eaLnBrk="1" hangingPunct="1"/>
            <a:r>
              <a:rPr lang="en-US" dirty="0" smtClean="0"/>
              <a:t>Regulatory Perspectives</a:t>
            </a:r>
            <a:br>
              <a:rPr lang="en-US" dirty="0" smtClean="0"/>
            </a:br>
            <a:r>
              <a:rPr lang="en-US" dirty="0" smtClean="0"/>
              <a:t>on Data Quality</a:t>
            </a:r>
          </a:p>
        </p:txBody>
      </p:sp>
      <p:sp>
        <p:nvSpPr>
          <p:cNvPr id="17411" name="Rectangle 3"/>
          <p:cNvSpPr>
            <a:spLocks noGrp="1" noChangeArrowheads="1"/>
          </p:cNvSpPr>
          <p:nvPr>
            <p:ph type="subTitle" idx="1"/>
          </p:nvPr>
        </p:nvSpPr>
        <p:spPr>
          <a:xfrm>
            <a:off x="457200" y="3886200"/>
            <a:ext cx="8153400" cy="1752600"/>
          </a:xfrm>
        </p:spPr>
        <p:txBody>
          <a:bodyPr/>
          <a:lstStyle/>
          <a:p>
            <a:pPr eaLnBrk="1" hangingPunct="1"/>
            <a:r>
              <a:rPr lang="en-US" dirty="0" smtClean="0"/>
              <a:t>Nick Mangus</a:t>
            </a:r>
          </a:p>
          <a:p>
            <a:pPr eaLnBrk="1" hangingPunct="1"/>
            <a:r>
              <a:rPr lang="en-US" dirty="0" smtClean="0"/>
              <a:t>US EPA / OAR / Air Quality System (AQS) Team</a:t>
            </a:r>
          </a:p>
          <a:p>
            <a:pPr eaLnBrk="1" hangingPunct="1"/>
            <a:r>
              <a:rPr lang="en-US" dirty="0" smtClean="0"/>
              <a:t>for the Earth Science Information Partners</a:t>
            </a:r>
          </a:p>
          <a:p>
            <a:pPr eaLnBrk="1" hangingPunct="1"/>
            <a:r>
              <a:rPr lang="en-US" dirty="0" smtClean="0"/>
              <a:t>July 13, 2011</a:t>
            </a:r>
          </a:p>
        </p:txBody>
      </p:sp>
      <p:sp>
        <p:nvSpPr>
          <p:cNvPr id="17412" name="Date Placeholder 7"/>
          <p:cNvSpPr>
            <a:spLocks noGrp="1"/>
          </p:cNvSpPr>
          <p:nvPr>
            <p:ph type="dt" sz="quarter" idx="10"/>
          </p:nvPr>
        </p:nvSpPr>
        <p:spPr>
          <a:noFill/>
        </p:spPr>
        <p:txBody>
          <a:bodyPr/>
          <a:lstStyle/>
          <a:p>
            <a:fld id="{3C645861-BFAC-4BD6-8619-CF055A0D23E8}" type="datetime1">
              <a:rPr lang="en-US"/>
              <a:pPr/>
              <a:t>7/7/2011</a:t>
            </a:fld>
            <a:endParaRPr lang="en-US" dirty="0"/>
          </a:p>
        </p:txBody>
      </p:sp>
      <p:sp>
        <p:nvSpPr>
          <p:cNvPr id="17413" name="Slide Number Placeholder 8"/>
          <p:cNvSpPr>
            <a:spLocks noGrp="1"/>
          </p:cNvSpPr>
          <p:nvPr>
            <p:ph type="sldNum" sz="quarter" idx="12"/>
          </p:nvPr>
        </p:nvSpPr>
        <p:spPr>
          <a:noFill/>
        </p:spPr>
        <p:txBody>
          <a:bodyPr/>
          <a:lstStyle/>
          <a:p>
            <a:fld id="{65D1C0DA-5260-4ECE-8C8F-0382C5F7E562}" type="slidenum">
              <a:rPr lang="en-US"/>
              <a:pPr/>
              <a:t>1</a:t>
            </a:fld>
            <a:endParaRPr lang="en-US"/>
          </a:p>
        </p:txBody>
      </p:sp>
      <p:sp>
        <p:nvSpPr>
          <p:cNvPr id="17414" name="Footer Placeholder 9"/>
          <p:cNvSpPr>
            <a:spLocks noGrp="1"/>
          </p:cNvSpPr>
          <p:nvPr>
            <p:ph type="ftr" sz="quarter" idx="11"/>
          </p:nvPr>
        </p:nvSpPr>
        <p:spPr>
          <a:noFill/>
        </p:spPr>
        <p:txBody>
          <a:bodyPr/>
          <a:lstStyle/>
          <a:p>
            <a:endParaRPr lang="en-US"/>
          </a:p>
          <a:p>
            <a:r>
              <a:rPr lang="en-US"/>
              <a:t>U.S. Environmental Protection Agency</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685800" y="1524000"/>
            <a:ext cx="7772400" cy="579437"/>
          </a:xfrm>
        </p:spPr>
        <p:txBody>
          <a:bodyPr anchor="t"/>
          <a:lstStyle/>
          <a:p>
            <a:pPr eaLnBrk="1" hangingPunct="1"/>
            <a:r>
              <a:rPr lang="en-US" dirty="0" smtClean="0"/>
              <a:t>Nightmare Scenario</a:t>
            </a:r>
          </a:p>
        </p:txBody>
      </p:sp>
      <p:sp>
        <p:nvSpPr>
          <p:cNvPr id="18436" name="Date Placeholder 7"/>
          <p:cNvSpPr>
            <a:spLocks noGrp="1"/>
          </p:cNvSpPr>
          <p:nvPr>
            <p:ph type="dt" sz="quarter" idx="10"/>
          </p:nvPr>
        </p:nvSpPr>
        <p:spPr>
          <a:noFill/>
        </p:spPr>
        <p:txBody>
          <a:bodyPr/>
          <a:lstStyle/>
          <a:p>
            <a:fld id="{4EA2425C-B394-4362-B5A7-DEAF21D9A5B6}" type="datetime1">
              <a:rPr lang="en-US"/>
              <a:pPr/>
              <a:t>7/7/2011</a:t>
            </a:fld>
            <a:endParaRPr lang="en-US"/>
          </a:p>
        </p:txBody>
      </p:sp>
      <p:sp>
        <p:nvSpPr>
          <p:cNvPr id="18437" name="Slide Number Placeholder 8"/>
          <p:cNvSpPr>
            <a:spLocks noGrp="1"/>
          </p:cNvSpPr>
          <p:nvPr>
            <p:ph type="sldNum" sz="quarter" idx="12"/>
          </p:nvPr>
        </p:nvSpPr>
        <p:spPr>
          <a:noFill/>
        </p:spPr>
        <p:txBody>
          <a:bodyPr/>
          <a:lstStyle/>
          <a:p>
            <a:fld id="{BD50D7CF-56C6-41DE-9D5A-CAACEEE41EF5}" type="slidenum">
              <a:rPr lang="en-US"/>
              <a:pPr/>
              <a:t>2</a:t>
            </a:fld>
            <a:endParaRPr lang="en-US"/>
          </a:p>
        </p:txBody>
      </p:sp>
      <p:sp>
        <p:nvSpPr>
          <p:cNvPr id="18438" name="Footer Placeholder 9"/>
          <p:cNvSpPr>
            <a:spLocks noGrp="1"/>
          </p:cNvSpPr>
          <p:nvPr>
            <p:ph type="ftr" sz="quarter" idx="11"/>
          </p:nvPr>
        </p:nvSpPr>
        <p:spPr>
          <a:noFill/>
        </p:spPr>
        <p:txBody>
          <a:bodyPr/>
          <a:lstStyle/>
          <a:p>
            <a:r>
              <a:rPr lang="en-US"/>
              <a:t>U.S. Environmental Protection Agency</a:t>
            </a:r>
          </a:p>
        </p:txBody>
      </p:sp>
      <p:pic>
        <p:nvPicPr>
          <p:cNvPr id="53251" name="Picture 3"/>
          <p:cNvPicPr>
            <a:picLocks noChangeAspect="1" noChangeArrowheads="1"/>
          </p:cNvPicPr>
          <p:nvPr/>
        </p:nvPicPr>
        <p:blipFill>
          <a:blip r:embed="rId3" cstate="print"/>
          <a:srcRect/>
          <a:stretch>
            <a:fillRect/>
          </a:stretch>
        </p:blipFill>
        <p:spPr bwMode="auto">
          <a:xfrm>
            <a:off x="457200" y="2324041"/>
            <a:ext cx="8015288" cy="3619559"/>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685800" y="1524000"/>
            <a:ext cx="7772400" cy="579437"/>
          </a:xfrm>
        </p:spPr>
        <p:txBody>
          <a:bodyPr anchor="t"/>
          <a:lstStyle/>
          <a:p>
            <a:pPr eaLnBrk="1" hangingPunct="1"/>
            <a:r>
              <a:rPr lang="en-US" dirty="0" smtClean="0"/>
              <a:t>Quality Data is Foundational for Policy</a:t>
            </a:r>
          </a:p>
        </p:txBody>
      </p:sp>
      <p:sp>
        <p:nvSpPr>
          <p:cNvPr id="18435" name="Rectangle 3"/>
          <p:cNvSpPr>
            <a:spLocks noGrp="1" noChangeArrowheads="1"/>
          </p:cNvSpPr>
          <p:nvPr>
            <p:ph type="body" idx="1"/>
          </p:nvPr>
        </p:nvSpPr>
        <p:spPr>
          <a:xfrm>
            <a:off x="685800" y="2233612"/>
            <a:ext cx="7772400" cy="3862388"/>
          </a:xfrm>
        </p:spPr>
        <p:txBody>
          <a:bodyPr/>
          <a:lstStyle/>
          <a:p>
            <a:pPr eaLnBrk="1" hangingPunct="1"/>
            <a:r>
              <a:rPr lang="en-US" sz="2000" dirty="0" smtClean="0"/>
              <a:t>First, know the quality</a:t>
            </a:r>
          </a:p>
          <a:p>
            <a:pPr eaLnBrk="1" hangingPunct="1"/>
            <a:r>
              <a:rPr lang="en-US" sz="2000" dirty="0" smtClean="0"/>
              <a:t>Data Quality Objectives</a:t>
            </a:r>
          </a:p>
          <a:p>
            <a:pPr lvl="1" eaLnBrk="1" hangingPunct="1"/>
            <a:r>
              <a:rPr lang="en-US" sz="1800" dirty="0" smtClean="0"/>
              <a:t>Each purpose has associated DQOs </a:t>
            </a:r>
          </a:p>
          <a:p>
            <a:pPr lvl="1" eaLnBrk="1" hangingPunct="1"/>
            <a:r>
              <a:rPr lang="en-US" sz="1800" dirty="0" smtClean="0"/>
              <a:t>Prepare to respond to challenges</a:t>
            </a:r>
          </a:p>
          <a:p>
            <a:pPr marL="342900" lvl="1" indent="-342900" eaLnBrk="1" hangingPunct="1">
              <a:buFontTx/>
              <a:buChar char="•"/>
            </a:pPr>
            <a:r>
              <a:rPr lang="en-US" sz="2000" dirty="0" smtClean="0"/>
              <a:t>Methods, Operation, Audits, etc.</a:t>
            </a:r>
          </a:p>
          <a:p>
            <a:pPr eaLnBrk="1" hangingPunct="1"/>
            <a:r>
              <a:rPr lang="en-US" sz="2000" dirty="0" smtClean="0"/>
              <a:t>Quality Assurance Project Plans</a:t>
            </a:r>
          </a:p>
          <a:p>
            <a:pPr lvl="1" eaLnBrk="1" hangingPunct="1"/>
            <a:r>
              <a:rPr lang="en-US" sz="1800" dirty="0" smtClean="0"/>
              <a:t>SLT QAPPs</a:t>
            </a:r>
          </a:p>
          <a:p>
            <a:pPr lvl="1" eaLnBrk="1" hangingPunct="1"/>
            <a:r>
              <a:rPr lang="en-US" sz="1800" dirty="0" smtClean="0"/>
              <a:t>EPA Regional Review</a:t>
            </a:r>
          </a:p>
          <a:p>
            <a:pPr lvl="1" eaLnBrk="1" hangingPunct="1"/>
            <a:r>
              <a:rPr lang="en-US" sz="1800" dirty="0" smtClean="0"/>
              <a:t>EPA HQ QAPP</a:t>
            </a:r>
          </a:p>
          <a:p>
            <a:pPr eaLnBrk="1" hangingPunct="1"/>
            <a:r>
              <a:rPr lang="en-US" sz="2000" dirty="0" smtClean="0"/>
              <a:t>Precision and Accuracy tests and reporting (“quality” metadata)</a:t>
            </a:r>
          </a:p>
          <a:p>
            <a:pPr eaLnBrk="1" hangingPunct="1"/>
            <a:r>
              <a:rPr lang="en-US" sz="2000" dirty="0" smtClean="0"/>
              <a:t>Independent performance audits</a:t>
            </a:r>
          </a:p>
        </p:txBody>
      </p:sp>
      <p:sp>
        <p:nvSpPr>
          <p:cNvPr id="18436" name="Date Placeholder 7"/>
          <p:cNvSpPr>
            <a:spLocks noGrp="1"/>
          </p:cNvSpPr>
          <p:nvPr>
            <p:ph type="dt" sz="quarter" idx="10"/>
          </p:nvPr>
        </p:nvSpPr>
        <p:spPr>
          <a:noFill/>
        </p:spPr>
        <p:txBody>
          <a:bodyPr/>
          <a:lstStyle/>
          <a:p>
            <a:fld id="{4EA2425C-B394-4362-B5A7-DEAF21D9A5B6}" type="datetime1">
              <a:rPr lang="en-US"/>
              <a:pPr/>
              <a:t>7/7/2011</a:t>
            </a:fld>
            <a:endParaRPr lang="en-US"/>
          </a:p>
        </p:txBody>
      </p:sp>
      <p:sp>
        <p:nvSpPr>
          <p:cNvPr id="18437" name="Slide Number Placeholder 8"/>
          <p:cNvSpPr>
            <a:spLocks noGrp="1"/>
          </p:cNvSpPr>
          <p:nvPr>
            <p:ph type="sldNum" sz="quarter" idx="12"/>
          </p:nvPr>
        </p:nvSpPr>
        <p:spPr>
          <a:noFill/>
        </p:spPr>
        <p:txBody>
          <a:bodyPr/>
          <a:lstStyle/>
          <a:p>
            <a:fld id="{BD50D7CF-56C6-41DE-9D5A-CAACEEE41EF5}" type="slidenum">
              <a:rPr lang="en-US"/>
              <a:pPr/>
              <a:t>3</a:t>
            </a:fld>
            <a:endParaRPr lang="en-US"/>
          </a:p>
        </p:txBody>
      </p:sp>
      <p:sp>
        <p:nvSpPr>
          <p:cNvPr id="18438" name="Footer Placeholder 9"/>
          <p:cNvSpPr>
            <a:spLocks noGrp="1"/>
          </p:cNvSpPr>
          <p:nvPr>
            <p:ph type="ftr" sz="quarter" idx="11"/>
          </p:nvPr>
        </p:nvSpPr>
        <p:spPr>
          <a:noFill/>
        </p:spPr>
        <p:txBody>
          <a:bodyPr/>
          <a:lstStyle/>
          <a:p>
            <a:r>
              <a:rPr lang="en-US"/>
              <a:t>U.S. Environmental Protection Agency</a:t>
            </a:r>
          </a:p>
        </p:txBody>
      </p:sp>
      <p:sp>
        <p:nvSpPr>
          <p:cNvPr id="7" name="TextBox 6"/>
          <p:cNvSpPr txBox="1"/>
          <p:nvPr/>
        </p:nvSpPr>
        <p:spPr>
          <a:xfrm>
            <a:off x="5715000" y="2438400"/>
            <a:ext cx="3124200" cy="1015663"/>
          </a:xfrm>
          <a:prstGeom prst="rect">
            <a:avLst/>
          </a:prstGeom>
          <a:noFill/>
        </p:spPr>
        <p:txBody>
          <a:bodyPr wrap="square" rtlCol="0">
            <a:spAutoFit/>
          </a:bodyPr>
          <a:lstStyle/>
          <a:p>
            <a:r>
              <a:rPr lang="en-US" sz="2000" dirty="0" smtClean="0">
                <a:solidFill>
                  <a:schemeClr val="bg1">
                    <a:lumMod val="50000"/>
                  </a:schemeClr>
                </a:solidFill>
                <a:latin typeface="Brush Script MT" pitchFamily="66" charset="0"/>
              </a:rPr>
              <a:t>There is nothing either good or bad, but thinking makes it so.</a:t>
            </a:r>
          </a:p>
          <a:p>
            <a:pPr algn="r"/>
            <a:r>
              <a:rPr lang="en-US" sz="2000" dirty="0" smtClean="0">
                <a:solidFill>
                  <a:schemeClr val="bg1">
                    <a:lumMod val="50000"/>
                  </a:schemeClr>
                </a:solidFill>
                <a:latin typeface="Brush Script MT" pitchFamily="66" charset="0"/>
              </a:rPr>
              <a:t>- Hamlet</a:t>
            </a:r>
            <a:endParaRPr lang="en-US" sz="2000" dirty="0">
              <a:solidFill>
                <a:schemeClr val="bg1">
                  <a:lumMod val="50000"/>
                </a:schemeClr>
              </a:solidFill>
              <a:latin typeface="Brush Script MT" pitchFamily="66"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Rectangle 40"/>
          <p:cNvSpPr/>
          <p:nvPr/>
        </p:nvSpPr>
        <p:spPr bwMode="auto">
          <a:xfrm>
            <a:off x="685800" y="4343400"/>
            <a:ext cx="3352800" cy="1828800"/>
          </a:xfrm>
          <a:prstGeom prst="rect">
            <a:avLst/>
          </a:prstGeom>
          <a:solidFill>
            <a:srgbClr val="FF9999">
              <a:alpha val="49804"/>
            </a:srgbClr>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a typeface="ＭＳ Ｐゴシック" pitchFamily="84" charset="-128"/>
            </a:endParaRPr>
          </a:p>
        </p:txBody>
      </p:sp>
      <p:sp>
        <p:nvSpPr>
          <p:cNvPr id="37" name="Rectangle 36"/>
          <p:cNvSpPr/>
          <p:nvPr/>
        </p:nvSpPr>
        <p:spPr bwMode="auto">
          <a:xfrm>
            <a:off x="304800" y="2057400"/>
            <a:ext cx="1295400" cy="4114800"/>
          </a:xfrm>
          <a:prstGeom prst="rect">
            <a:avLst/>
          </a:prstGeom>
          <a:solidFill>
            <a:srgbClr val="99CCFF">
              <a:alpha val="49804"/>
            </a:srgbClr>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a typeface="ＭＳ Ｐゴシック" pitchFamily="84" charset="-128"/>
            </a:endParaRPr>
          </a:p>
        </p:txBody>
      </p:sp>
      <p:sp>
        <p:nvSpPr>
          <p:cNvPr id="36" name="Rectangle 35"/>
          <p:cNvSpPr/>
          <p:nvPr/>
        </p:nvSpPr>
        <p:spPr bwMode="auto">
          <a:xfrm>
            <a:off x="4038600" y="4343400"/>
            <a:ext cx="3810000" cy="1828800"/>
          </a:xfrm>
          <a:prstGeom prst="rect">
            <a:avLst/>
          </a:prstGeom>
          <a:solidFill>
            <a:srgbClr val="99CCFF">
              <a:alpha val="49804"/>
            </a:srgbClr>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a typeface="ＭＳ Ｐゴシック" pitchFamily="84" charset="-128"/>
            </a:endParaRPr>
          </a:p>
        </p:txBody>
      </p:sp>
      <p:sp>
        <p:nvSpPr>
          <p:cNvPr id="34" name="Rectangle 33"/>
          <p:cNvSpPr/>
          <p:nvPr/>
        </p:nvSpPr>
        <p:spPr bwMode="auto">
          <a:xfrm>
            <a:off x="6781800" y="3733800"/>
            <a:ext cx="2133600" cy="1447800"/>
          </a:xfrm>
          <a:prstGeom prst="rect">
            <a:avLst/>
          </a:prstGeom>
          <a:solidFill>
            <a:srgbClr val="ECECAC">
              <a:alpha val="50000"/>
            </a:srgbClr>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a typeface="ＭＳ Ｐゴシック" pitchFamily="84" charset="-128"/>
            </a:endParaRPr>
          </a:p>
        </p:txBody>
      </p:sp>
      <p:sp>
        <p:nvSpPr>
          <p:cNvPr id="33" name="Rectangle 32"/>
          <p:cNvSpPr/>
          <p:nvPr/>
        </p:nvSpPr>
        <p:spPr bwMode="auto">
          <a:xfrm>
            <a:off x="1600200" y="1981200"/>
            <a:ext cx="7315200" cy="1752600"/>
          </a:xfrm>
          <a:prstGeom prst="rect">
            <a:avLst/>
          </a:prstGeom>
          <a:solidFill>
            <a:srgbClr val="ECECAC">
              <a:alpha val="50000"/>
            </a:srgbClr>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a typeface="ＭＳ Ｐゴシック" pitchFamily="84" charset="-128"/>
            </a:endParaRPr>
          </a:p>
        </p:txBody>
      </p:sp>
      <p:sp>
        <p:nvSpPr>
          <p:cNvPr id="2" name="Title 1"/>
          <p:cNvSpPr>
            <a:spLocks noGrp="1"/>
          </p:cNvSpPr>
          <p:nvPr>
            <p:ph type="title"/>
          </p:nvPr>
        </p:nvSpPr>
        <p:spPr>
          <a:xfrm>
            <a:off x="762000" y="1219200"/>
            <a:ext cx="7620000" cy="685800"/>
          </a:xfrm>
        </p:spPr>
        <p:txBody>
          <a:bodyPr/>
          <a:lstStyle/>
          <a:p>
            <a:r>
              <a:rPr lang="en-US" dirty="0" smtClean="0"/>
              <a:t>The Regulatory Data-Cycle</a:t>
            </a:r>
            <a:endParaRPr lang="en-US" dirty="0"/>
          </a:p>
        </p:txBody>
      </p:sp>
      <p:sp>
        <p:nvSpPr>
          <p:cNvPr id="3" name="Date Placeholder 2"/>
          <p:cNvSpPr>
            <a:spLocks noGrp="1"/>
          </p:cNvSpPr>
          <p:nvPr>
            <p:ph type="dt" sz="half" idx="10"/>
          </p:nvPr>
        </p:nvSpPr>
        <p:spPr/>
        <p:txBody>
          <a:bodyPr/>
          <a:lstStyle/>
          <a:p>
            <a:pPr>
              <a:defRPr/>
            </a:pPr>
            <a:fld id="{9B279A94-C215-49CA-B529-34714D1CA17B}" type="datetime1">
              <a:rPr lang="en-US" smtClean="0"/>
              <a:pPr>
                <a:defRPr/>
              </a:pPr>
              <a:t>7/7/2011</a:t>
            </a:fld>
            <a:endParaRPr lang="en-US"/>
          </a:p>
        </p:txBody>
      </p:sp>
      <p:sp>
        <p:nvSpPr>
          <p:cNvPr id="4" name="Footer Placeholder 3"/>
          <p:cNvSpPr>
            <a:spLocks noGrp="1"/>
          </p:cNvSpPr>
          <p:nvPr>
            <p:ph type="ftr" sz="quarter" idx="11"/>
          </p:nvPr>
        </p:nvSpPr>
        <p:spPr/>
        <p:txBody>
          <a:bodyPr/>
          <a:lstStyle/>
          <a:p>
            <a:pPr>
              <a:defRPr/>
            </a:pPr>
            <a:r>
              <a:rPr lang="en-US" dirty="0" smtClean="0"/>
              <a:t>U.S. Environmental Protection Agency</a:t>
            </a:r>
            <a:endParaRPr lang="en-US" dirty="0"/>
          </a:p>
        </p:txBody>
      </p:sp>
      <p:sp>
        <p:nvSpPr>
          <p:cNvPr id="5" name="Slide Number Placeholder 4"/>
          <p:cNvSpPr>
            <a:spLocks noGrp="1"/>
          </p:cNvSpPr>
          <p:nvPr>
            <p:ph type="sldNum" sz="quarter" idx="12"/>
          </p:nvPr>
        </p:nvSpPr>
        <p:spPr/>
        <p:txBody>
          <a:bodyPr/>
          <a:lstStyle/>
          <a:p>
            <a:pPr>
              <a:defRPr/>
            </a:pPr>
            <a:fld id="{B8227B37-1037-49B1-81F1-D43707C7C077}" type="slidenum">
              <a:rPr lang="en-US" smtClean="0"/>
              <a:pPr>
                <a:defRPr/>
              </a:pPr>
              <a:t>4</a:t>
            </a:fld>
            <a:endParaRPr lang="en-US"/>
          </a:p>
        </p:txBody>
      </p:sp>
      <p:grpSp>
        <p:nvGrpSpPr>
          <p:cNvPr id="8" name="Group 11"/>
          <p:cNvGrpSpPr>
            <a:grpSpLocks/>
          </p:cNvGrpSpPr>
          <p:nvPr/>
        </p:nvGrpSpPr>
        <p:grpSpPr bwMode="auto">
          <a:xfrm>
            <a:off x="1828800" y="2057400"/>
            <a:ext cx="1376516" cy="1422400"/>
            <a:chOff x="2160" y="1152"/>
            <a:chExt cx="960" cy="992"/>
          </a:xfrm>
        </p:grpSpPr>
        <p:pic>
          <p:nvPicPr>
            <p:cNvPr id="9" name="Picture 12" descr="j0244711[1]"/>
            <p:cNvPicPr>
              <a:picLocks noChangeAspect="1" noChangeArrowheads="1"/>
            </p:cNvPicPr>
            <p:nvPr/>
          </p:nvPicPr>
          <p:blipFill>
            <a:blip r:embed="rId3" cstate="print"/>
            <a:srcRect/>
            <a:stretch>
              <a:fillRect/>
            </a:stretch>
          </p:blipFill>
          <p:spPr bwMode="auto">
            <a:xfrm>
              <a:off x="2160" y="1152"/>
              <a:ext cx="960" cy="631"/>
            </a:xfrm>
            <a:prstGeom prst="rect">
              <a:avLst/>
            </a:prstGeom>
            <a:noFill/>
            <a:ln w="9525">
              <a:noFill/>
              <a:miter lim="800000"/>
              <a:headEnd/>
              <a:tailEnd/>
            </a:ln>
          </p:spPr>
        </p:pic>
        <p:sp>
          <p:nvSpPr>
            <p:cNvPr id="10" name="Text Box 13"/>
            <p:cNvSpPr txBox="1">
              <a:spLocks noChangeArrowheads="1"/>
            </p:cNvSpPr>
            <p:nvPr/>
          </p:nvSpPr>
          <p:spPr bwMode="auto">
            <a:xfrm>
              <a:off x="2256" y="1776"/>
              <a:ext cx="816" cy="368"/>
            </a:xfrm>
            <a:prstGeom prst="rect">
              <a:avLst/>
            </a:prstGeom>
            <a:noFill/>
            <a:ln w="9525">
              <a:noFill/>
              <a:miter lim="800000"/>
              <a:headEnd/>
              <a:tailEnd/>
            </a:ln>
          </p:spPr>
          <p:txBody>
            <a:bodyPr>
              <a:spAutoFit/>
            </a:bodyPr>
            <a:lstStyle/>
            <a:p>
              <a:pPr algn="ctr">
                <a:spcBef>
                  <a:spcPct val="50000"/>
                </a:spcBef>
              </a:pPr>
              <a:r>
                <a:rPr lang="en-US" sz="1600" b="1">
                  <a:ea typeface="ＭＳ Ｐゴシック" pitchFamily="1" charset="-128"/>
                </a:rPr>
                <a:t>Monitor the Air</a:t>
              </a:r>
            </a:p>
          </p:txBody>
        </p:sp>
      </p:grpSp>
      <p:grpSp>
        <p:nvGrpSpPr>
          <p:cNvPr id="47" name="Group 46"/>
          <p:cNvGrpSpPr/>
          <p:nvPr/>
        </p:nvGrpSpPr>
        <p:grpSpPr>
          <a:xfrm>
            <a:off x="5943600" y="2362200"/>
            <a:ext cx="1676400" cy="1153418"/>
            <a:chOff x="5867400" y="2362200"/>
            <a:chExt cx="1676400" cy="1153418"/>
          </a:xfrm>
        </p:grpSpPr>
        <p:sp>
          <p:nvSpPr>
            <p:cNvPr id="12" name="Text Box 15"/>
            <p:cNvSpPr txBox="1">
              <a:spLocks noChangeArrowheads="1"/>
            </p:cNvSpPr>
            <p:nvPr/>
          </p:nvSpPr>
          <p:spPr bwMode="auto">
            <a:xfrm>
              <a:off x="5867400" y="2438400"/>
              <a:ext cx="1014292" cy="1077218"/>
            </a:xfrm>
            <a:prstGeom prst="rect">
              <a:avLst/>
            </a:prstGeom>
            <a:noFill/>
            <a:ln w="9525">
              <a:noFill/>
              <a:miter lim="800000"/>
              <a:headEnd/>
              <a:tailEnd/>
            </a:ln>
          </p:spPr>
          <p:txBody>
            <a:bodyPr>
              <a:spAutoFit/>
            </a:bodyPr>
            <a:lstStyle/>
            <a:p>
              <a:pPr algn="ctr">
                <a:spcBef>
                  <a:spcPct val="50000"/>
                </a:spcBef>
              </a:pPr>
              <a:r>
                <a:rPr lang="en-US" sz="1600" b="1" dirty="0" smtClean="0">
                  <a:ea typeface="ＭＳ Ｐゴシック" pitchFamily="1" charset="-128"/>
                </a:rPr>
                <a:t>Handle (QA, Flag) </a:t>
              </a:r>
              <a:r>
                <a:rPr lang="en-US" sz="1600" b="1" dirty="0">
                  <a:ea typeface="ＭＳ Ｐゴシック" pitchFamily="1" charset="-128"/>
                </a:rPr>
                <a:t>Data</a:t>
              </a:r>
            </a:p>
          </p:txBody>
        </p:sp>
        <p:pic>
          <p:nvPicPr>
            <p:cNvPr id="13" name="Picture 16" descr="j0318226"/>
            <p:cNvPicPr>
              <a:picLocks noChangeAspect="1" noChangeArrowheads="1"/>
            </p:cNvPicPr>
            <p:nvPr/>
          </p:nvPicPr>
          <p:blipFill>
            <a:blip r:embed="rId4" cstate="print"/>
            <a:srcRect/>
            <a:stretch>
              <a:fillRect/>
            </a:stretch>
          </p:blipFill>
          <p:spPr bwMode="auto">
            <a:xfrm>
              <a:off x="6746453" y="2362200"/>
              <a:ext cx="797347" cy="1149531"/>
            </a:xfrm>
            <a:prstGeom prst="rect">
              <a:avLst/>
            </a:prstGeom>
            <a:noFill/>
            <a:ln w="9525">
              <a:noFill/>
              <a:miter lim="800000"/>
              <a:headEnd/>
              <a:tailEnd/>
            </a:ln>
          </p:spPr>
        </p:pic>
      </p:grpSp>
      <p:grpSp>
        <p:nvGrpSpPr>
          <p:cNvPr id="14" name="Group 17"/>
          <p:cNvGrpSpPr>
            <a:grpSpLocks/>
          </p:cNvGrpSpPr>
          <p:nvPr/>
        </p:nvGrpSpPr>
        <p:grpSpPr bwMode="auto">
          <a:xfrm>
            <a:off x="3886200" y="2057400"/>
            <a:ext cx="1676400" cy="1188794"/>
            <a:chOff x="3360" y="1296"/>
            <a:chExt cx="1248" cy="885"/>
          </a:xfrm>
        </p:grpSpPr>
        <p:sp>
          <p:nvSpPr>
            <p:cNvPr id="15" name="Text Box 18"/>
            <p:cNvSpPr txBox="1">
              <a:spLocks noChangeArrowheads="1"/>
            </p:cNvSpPr>
            <p:nvPr/>
          </p:nvSpPr>
          <p:spPr bwMode="auto">
            <a:xfrm>
              <a:off x="3360" y="1968"/>
              <a:ext cx="1248" cy="213"/>
            </a:xfrm>
            <a:prstGeom prst="rect">
              <a:avLst/>
            </a:prstGeom>
            <a:noFill/>
            <a:ln w="9525">
              <a:noFill/>
              <a:miter lim="800000"/>
              <a:headEnd/>
              <a:tailEnd/>
            </a:ln>
          </p:spPr>
          <p:txBody>
            <a:bodyPr>
              <a:spAutoFit/>
            </a:bodyPr>
            <a:lstStyle/>
            <a:p>
              <a:pPr algn="ctr">
                <a:spcBef>
                  <a:spcPct val="50000"/>
                </a:spcBef>
              </a:pPr>
              <a:r>
                <a:rPr lang="en-US" sz="1600" b="1">
                  <a:ea typeface="ＭＳ Ｐゴシック" pitchFamily="1" charset="-128"/>
                </a:rPr>
                <a:t>Acquire Data</a:t>
              </a:r>
            </a:p>
          </p:txBody>
        </p:sp>
        <p:pic>
          <p:nvPicPr>
            <p:cNvPr id="16" name="Picture 19" descr="PE01197_[1]"/>
            <p:cNvPicPr>
              <a:picLocks noChangeAspect="1" noChangeArrowheads="1"/>
            </p:cNvPicPr>
            <p:nvPr/>
          </p:nvPicPr>
          <p:blipFill>
            <a:blip r:embed="rId5" cstate="print"/>
            <a:srcRect/>
            <a:stretch>
              <a:fillRect/>
            </a:stretch>
          </p:blipFill>
          <p:spPr bwMode="auto">
            <a:xfrm>
              <a:off x="3456" y="1296"/>
              <a:ext cx="1124" cy="719"/>
            </a:xfrm>
            <a:prstGeom prst="rect">
              <a:avLst/>
            </a:prstGeom>
            <a:noFill/>
            <a:ln w="9525">
              <a:noFill/>
              <a:miter lim="800000"/>
              <a:headEnd/>
              <a:tailEnd/>
            </a:ln>
          </p:spPr>
        </p:pic>
      </p:grpSp>
      <p:grpSp>
        <p:nvGrpSpPr>
          <p:cNvPr id="17" name="Group 30"/>
          <p:cNvGrpSpPr/>
          <p:nvPr/>
        </p:nvGrpSpPr>
        <p:grpSpPr>
          <a:xfrm>
            <a:off x="6781800" y="3733800"/>
            <a:ext cx="2057400" cy="1447800"/>
            <a:chOff x="6781800" y="3733800"/>
            <a:chExt cx="2057400" cy="1447800"/>
          </a:xfrm>
        </p:grpSpPr>
        <p:sp>
          <p:nvSpPr>
            <p:cNvPr id="18" name="Text Box 21"/>
            <p:cNvSpPr txBox="1">
              <a:spLocks noChangeArrowheads="1"/>
            </p:cNvSpPr>
            <p:nvPr/>
          </p:nvSpPr>
          <p:spPr bwMode="auto">
            <a:xfrm>
              <a:off x="6781800" y="3733800"/>
              <a:ext cx="2057400" cy="338554"/>
            </a:xfrm>
            <a:prstGeom prst="rect">
              <a:avLst/>
            </a:prstGeom>
            <a:noFill/>
            <a:ln w="9525">
              <a:noFill/>
              <a:miter lim="800000"/>
              <a:headEnd/>
              <a:tailEnd/>
            </a:ln>
          </p:spPr>
          <p:txBody>
            <a:bodyPr wrap="square">
              <a:spAutoFit/>
            </a:bodyPr>
            <a:lstStyle/>
            <a:p>
              <a:pPr algn="ctr">
                <a:spcBef>
                  <a:spcPct val="50000"/>
                </a:spcBef>
              </a:pPr>
              <a:r>
                <a:rPr lang="en-US" sz="1600" b="1" dirty="0">
                  <a:ea typeface="ＭＳ Ｐゴシック" pitchFamily="1" charset="-128"/>
                </a:rPr>
                <a:t>Report (Load) Data</a:t>
              </a:r>
            </a:p>
          </p:txBody>
        </p:sp>
        <p:pic>
          <p:nvPicPr>
            <p:cNvPr id="19" name="Picture 22" descr="BS00540_[1]"/>
            <p:cNvPicPr>
              <a:picLocks noChangeAspect="1" noChangeArrowheads="1"/>
            </p:cNvPicPr>
            <p:nvPr/>
          </p:nvPicPr>
          <p:blipFill>
            <a:blip r:embed="rId6" cstate="print"/>
            <a:srcRect/>
            <a:stretch>
              <a:fillRect/>
            </a:stretch>
          </p:blipFill>
          <p:spPr bwMode="auto">
            <a:xfrm>
              <a:off x="7055922" y="4072551"/>
              <a:ext cx="1444223" cy="1109049"/>
            </a:xfrm>
            <a:prstGeom prst="rect">
              <a:avLst/>
            </a:prstGeom>
            <a:noFill/>
            <a:ln w="9525">
              <a:noFill/>
              <a:miter lim="800000"/>
              <a:headEnd/>
              <a:tailEnd/>
            </a:ln>
          </p:spPr>
        </p:pic>
      </p:grpSp>
      <p:grpSp>
        <p:nvGrpSpPr>
          <p:cNvPr id="20" name="Group 35"/>
          <p:cNvGrpSpPr/>
          <p:nvPr/>
        </p:nvGrpSpPr>
        <p:grpSpPr>
          <a:xfrm>
            <a:off x="152400" y="4267200"/>
            <a:ext cx="1905000" cy="1465263"/>
            <a:chOff x="152400" y="4267200"/>
            <a:chExt cx="1905000" cy="1465263"/>
          </a:xfrm>
        </p:grpSpPr>
        <p:sp>
          <p:nvSpPr>
            <p:cNvPr id="21" name="Text Box 24"/>
            <p:cNvSpPr txBox="1">
              <a:spLocks noChangeArrowheads="1"/>
            </p:cNvSpPr>
            <p:nvPr/>
          </p:nvSpPr>
          <p:spPr bwMode="auto">
            <a:xfrm>
              <a:off x="152400" y="4267200"/>
              <a:ext cx="1295400" cy="338138"/>
            </a:xfrm>
            <a:prstGeom prst="rect">
              <a:avLst/>
            </a:prstGeom>
            <a:noFill/>
            <a:ln w="9525">
              <a:noFill/>
              <a:miter lim="800000"/>
              <a:headEnd/>
              <a:tailEnd/>
            </a:ln>
          </p:spPr>
          <p:txBody>
            <a:bodyPr>
              <a:spAutoFit/>
            </a:bodyPr>
            <a:lstStyle/>
            <a:p>
              <a:pPr algn="ctr">
                <a:spcBef>
                  <a:spcPct val="50000"/>
                </a:spcBef>
              </a:pPr>
              <a:r>
                <a:rPr lang="en-US" sz="1600" b="1" dirty="0">
                  <a:ea typeface="ＭＳ Ｐゴシック" pitchFamily="1" charset="-128"/>
                </a:rPr>
                <a:t>Analyze</a:t>
              </a:r>
            </a:p>
          </p:txBody>
        </p:sp>
        <p:pic>
          <p:nvPicPr>
            <p:cNvPr id="22" name="Picture 25" descr="PE01632_[1]"/>
            <p:cNvPicPr>
              <a:picLocks noChangeAspect="1" noChangeArrowheads="1"/>
            </p:cNvPicPr>
            <p:nvPr/>
          </p:nvPicPr>
          <p:blipFill>
            <a:blip r:embed="rId7" cstate="print"/>
            <a:srcRect/>
            <a:stretch>
              <a:fillRect/>
            </a:stretch>
          </p:blipFill>
          <p:spPr bwMode="auto">
            <a:xfrm>
              <a:off x="685800" y="4419600"/>
              <a:ext cx="1371600" cy="1312863"/>
            </a:xfrm>
            <a:prstGeom prst="rect">
              <a:avLst/>
            </a:prstGeom>
            <a:noFill/>
            <a:ln w="9525">
              <a:noFill/>
              <a:miter lim="800000"/>
              <a:headEnd/>
              <a:tailEnd/>
            </a:ln>
          </p:spPr>
        </p:pic>
      </p:grpSp>
      <p:grpSp>
        <p:nvGrpSpPr>
          <p:cNvPr id="23" name="Group 33"/>
          <p:cNvGrpSpPr/>
          <p:nvPr/>
        </p:nvGrpSpPr>
        <p:grpSpPr>
          <a:xfrm>
            <a:off x="457200" y="2590800"/>
            <a:ext cx="1143000" cy="1447800"/>
            <a:chOff x="228600" y="2895600"/>
            <a:chExt cx="1143000" cy="1447800"/>
          </a:xfrm>
        </p:grpSpPr>
        <p:pic>
          <p:nvPicPr>
            <p:cNvPr id="24" name="Picture 27" descr="j0150663[1]"/>
            <p:cNvPicPr>
              <a:picLocks noChangeAspect="1" noChangeArrowheads="1"/>
            </p:cNvPicPr>
            <p:nvPr/>
          </p:nvPicPr>
          <p:blipFill>
            <a:blip r:embed="rId8" cstate="print"/>
            <a:srcRect/>
            <a:stretch>
              <a:fillRect/>
            </a:stretch>
          </p:blipFill>
          <p:spPr bwMode="auto">
            <a:xfrm>
              <a:off x="228600" y="3200400"/>
              <a:ext cx="1021136" cy="1143000"/>
            </a:xfrm>
            <a:prstGeom prst="rect">
              <a:avLst/>
            </a:prstGeom>
            <a:noFill/>
            <a:ln w="9525">
              <a:noFill/>
              <a:miter lim="800000"/>
              <a:headEnd/>
              <a:tailEnd/>
            </a:ln>
          </p:spPr>
        </p:pic>
        <p:sp>
          <p:nvSpPr>
            <p:cNvPr id="25" name="Text Box 28"/>
            <p:cNvSpPr txBox="1">
              <a:spLocks noChangeArrowheads="1"/>
            </p:cNvSpPr>
            <p:nvPr/>
          </p:nvSpPr>
          <p:spPr bwMode="auto">
            <a:xfrm>
              <a:off x="228600" y="2895600"/>
              <a:ext cx="1143000" cy="298357"/>
            </a:xfrm>
            <a:prstGeom prst="rect">
              <a:avLst/>
            </a:prstGeom>
            <a:noFill/>
            <a:ln w="9525">
              <a:noFill/>
              <a:miter lim="800000"/>
              <a:headEnd/>
              <a:tailEnd/>
            </a:ln>
          </p:spPr>
          <p:txBody>
            <a:bodyPr>
              <a:spAutoFit/>
            </a:bodyPr>
            <a:lstStyle/>
            <a:p>
              <a:pPr algn="ctr">
                <a:spcBef>
                  <a:spcPct val="50000"/>
                </a:spcBef>
              </a:pPr>
              <a:r>
                <a:rPr lang="en-US" sz="1600" b="1" dirty="0">
                  <a:ea typeface="ＭＳ Ｐゴシック" pitchFamily="1" charset="-128"/>
                </a:rPr>
                <a:t>Regulate</a:t>
              </a:r>
            </a:p>
          </p:txBody>
        </p:sp>
      </p:grpSp>
      <p:grpSp>
        <p:nvGrpSpPr>
          <p:cNvPr id="26" name="Group 31"/>
          <p:cNvGrpSpPr/>
          <p:nvPr/>
        </p:nvGrpSpPr>
        <p:grpSpPr>
          <a:xfrm>
            <a:off x="5105400" y="4419600"/>
            <a:ext cx="1442318" cy="1392238"/>
            <a:chOff x="4800600" y="4419600"/>
            <a:chExt cx="1442318" cy="1392238"/>
          </a:xfrm>
        </p:grpSpPr>
        <p:sp>
          <p:nvSpPr>
            <p:cNvPr id="27" name="Text Box 30"/>
            <p:cNvSpPr txBox="1">
              <a:spLocks noChangeArrowheads="1"/>
            </p:cNvSpPr>
            <p:nvPr/>
          </p:nvSpPr>
          <p:spPr bwMode="auto">
            <a:xfrm>
              <a:off x="4869282" y="4419600"/>
              <a:ext cx="1167591" cy="304776"/>
            </a:xfrm>
            <a:prstGeom prst="rect">
              <a:avLst/>
            </a:prstGeom>
            <a:noFill/>
            <a:ln w="9525">
              <a:noFill/>
              <a:miter lim="800000"/>
              <a:headEnd/>
              <a:tailEnd/>
            </a:ln>
          </p:spPr>
          <p:txBody>
            <a:bodyPr>
              <a:spAutoFit/>
            </a:bodyPr>
            <a:lstStyle/>
            <a:p>
              <a:pPr algn="ctr">
                <a:spcBef>
                  <a:spcPct val="50000"/>
                </a:spcBef>
              </a:pPr>
              <a:r>
                <a:rPr lang="en-US" sz="1600" b="1" dirty="0">
                  <a:ea typeface="ＭＳ Ｐゴシック" pitchFamily="1" charset="-128"/>
                </a:rPr>
                <a:t>Store</a:t>
              </a:r>
            </a:p>
          </p:txBody>
        </p:sp>
        <p:pic>
          <p:nvPicPr>
            <p:cNvPr id="28" name="Picture 31" descr="j0149793[1]"/>
            <p:cNvPicPr>
              <a:picLocks noChangeAspect="1" noChangeArrowheads="1"/>
            </p:cNvPicPr>
            <p:nvPr/>
          </p:nvPicPr>
          <p:blipFill>
            <a:blip r:embed="rId9" cstate="print"/>
            <a:srcRect/>
            <a:stretch>
              <a:fillRect/>
            </a:stretch>
          </p:blipFill>
          <p:spPr bwMode="auto">
            <a:xfrm>
              <a:off x="4800600" y="4728668"/>
              <a:ext cx="1442318" cy="1083170"/>
            </a:xfrm>
            <a:prstGeom prst="rect">
              <a:avLst/>
            </a:prstGeom>
            <a:noFill/>
            <a:ln w="9525">
              <a:noFill/>
              <a:miter lim="800000"/>
              <a:headEnd/>
              <a:tailEnd/>
            </a:ln>
          </p:spPr>
        </p:pic>
      </p:grpSp>
      <p:grpSp>
        <p:nvGrpSpPr>
          <p:cNvPr id="30" name="Group 36"/>
          <p:cNvGrpSpPr/>
          <p:nvPr/>
        </p:nvGrpSpPr>
        <p:grpSpPr>
          <a:xfrm>
            <a:off x="2514600" y="4495800"/>
            <a:ext cx="2133600" cy="1524000"/>
            <a:chOff x="2590800" y="4267200"/>
            <a:chExt cx="1882775" cy="1524000"/>
          </a:xfrm>
        </p:grpSpPr>
        <p:pic>
          <p:nvPicPr>
            <p:cNvPr id="1026" name="Picture 2" descr="C:\Documents and Settings\nmangus\Local Settings\Temporary Internet Files\Content.IE5\CYQK9ESR\MC900197844[1].wmf"/>
            <p:cNvPicPr>
              <a:picLocks noChangeAspect="1" noChangeArrowheads="1"/>
            </p:cNvPicPr>
            <p:nvPr/>
          </p:nvPicPr>
          <p:blipFill>
            <a:blip r:embed="rId10" cstate="print"/>
            <a:srcRect/>
            <a:stretch>
              <a:fillRect/>
            </a:stretch>
          </p:blipFill>
          <p:spPr bwMode="auto">
            <a:xfrm flipH="1">
              <a:off x="2667000" y="4572000"/>
              <a:ext cx="1806575" cy="1219200"/>
            </a:xfrm>
            <a:prstGeom prst="rect">
              <a:avLst/>
            </a:prstGeom>
            <a:noFill/>
          </p:spPr>
        </p:pic>
        <p:sp>
          <p:nvSpPr>
            <p:cNvPr id="35" name="Text Box 24"/>
            <p:cNvSpPr txBox="1">
              <a:spLocks noChangeArrowheads="1"/>
            </p:cNvSpPr>
            <p:nvPr/>
          </p:nvSpPr>
          <p:spPr bwMode="auto">
            <a:xfrm>
              <a:off x="2590800" y="4267200"/>
              <a:ext cx="1447800" cy="338554"/>
            </a:xfrm>
            <a:prstGeom prst="rect">
              <a:avLst/>
            </a:prstGeom>
            <a:noFill/>
            <a:ln w="9525">
              <a:noFill/>
              <a:miter lim="800000"/>
              <a:headEnd/>
              <a:tailEnd/>
            </a:ln>
          </p:spPr>
          <p:txBody>
            <a:bodyPr wrap="square">
              <a:spAutoFit/>
            </a:bodyPr>
            <a:lstStyle/>
            <a:p>
              <a:pPr algn="ctr">
                <a:spcBef>
                  <a:spcPct val="50000"/>
                </a:spcBef>
              </a:pPr>
              <a:r>
                <a:rPr lang="en-US" sz="1600" b="1" dirty="0" smtClean="0">
                  <a:ea typeface="ＭＳ Ｐゴシック" pitchFamily="1" charset="-128"/>
                </a:rPr>
                <a:t>Disseminate</a:t>
              </a:r>
              <a:endParaRPr lang="en-US" sz="1600" b="1" dirty="0">
                <a:ea typeface="ＭＳ Ｐゴシック" pitchFamily="1" charset="-128"/>
              </a:endParaRPr>
            </a:p>
          </p:txBody>
        </p:sp>
      </p:grpSp>
      <p:sp>
        <p:nvSpPr>
          <p:cNvPr id="38" name="Rectangle 37"/>
          <p:cNvSpPr/>
          <p:nvPr/>
        </p:nvSpPr>
        <p:spPr bwMode="auto">
          <a:xfrm rot="10800000" flipH="1" flipV="1">
            <a:off x="8229600" y="1143000"/>
            <a:ext cx="533400" cy="304800"/>
          </a:xfrm>
          <a:prstGeom prst="rect">
            <a:avLst/>
          </a:prstGeom>
          <a:solidFill>
            <a:srgbClr val="99CCFF">
              <a:alpha val="49804"/>
            </a:srgbClr>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ea typeface="ＭＳ Ｐゴシック" pitchFamily="84" charset="-128"/>
              </a:rPr>
              <a:t>FED</a:t>
            </a:r>
          </a:p>
        </p:txBody>
      </p:sp>
      <p:sp>
        <p:nvSpPr>
          <p:cNvPr id="39" name="Rectangle 38"/>
          <p:cNvSpPr/>
          <p:nvPr/>
        </p:nvSpPr>
        <p:spPr bwMode="auto">
          <a:xfrm rot="10800000" flipH="1" flipV="1">
            <a:off x="8229600" y="762000"/>
            <a:ext cx="533400" cy="304800"/>
          </a:xfrm>
          <a:prstGeom prst="rect">
            <a:avLst/>
          </a:prstGeom>
          <a:solidFill>
            <a:srgbClr val="ECECAC">
              <a:alpha val="49804"/>
            </a:srgbClr>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ea typeface="ＭＳ Ｐゴシック" pitchFamily="84" charset="-128"/>
              </a:rPr>
              <a:t>SLT</a:t>
            </a:r>
          </a:p>
        </p:txBody>
      </p:sp>
      <p:sp>
        <p:nvSpPr>
          <p:cNvPr id="40" name="Rectangle 39"/>
          <p:cNvSpPr/>
          <p:nvPr/>
        </p:nvSpPr>
        <p:spPr bwMode="auto">
          <a:xfrm rot="10800000" flipH="1" flipV="1">
            <a:off x="8229600" y="1523999"/>
            <a:ext cx="533400" cy="304800"/>
          </a:xfrm>
          <a:prstGeom prst="rect">
            <a:avLst/>
          </a:prstGeom>
          <a:solidFill>
            <a:srgbClr val="FF9999">
              <a:alpha val="49804"/>
            </a:srgbClr>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ea typeface="ＭＳ Ｐゴシック" pitchFamily="84" charset="-128"/>
              </a:rPr>
              <a:t>NGO</a:t>
            </a:r>
          </a:p>
        </p:txBody>
      </p:sp>
      <p:sp>
        <p:nvSpPr>
          <p:cNvPr id="44" name="Curved Right Arrow 43"/>
          <p:cNvSpPr/>
          <p:nvPr/>
        </p:nvSpPr>
        <p:spPr bwMode="auto">
          <a:xfrm flipH="1">
            <a:off x="4191000" y="3886200"/>
            <a:ext cx="914400" cy="381000"/>
          </a:xfrm>
          <a:prstGeom prst="curvedRightArrow">
            <a:avLst/>
          </a:prstGeom>
          <a:solidFill>
            <a:srgbClr val="92D050"/>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a typeface="ＭＳ Ｐゴシック" pitchFamily="84" charset="-128"/>
            </a:endParaRPr>
          </a:p>
        </p:txBody>
      </p:sp>
      <p:sp>
        <p:nvSpPr>
          <p:cNvPr id="46" name="Curved Left Arrow 45"/>
          <p:cNvSpPr/>
          <p:nvPr/>
        </p:nvSpPr>
        <p:spPr bwMode="auto">
          <a:xfrm flipH="1" flipV="1">
            <a:off x="3200400" y="3810000"/>
            <a:ext cx="838200" cy="381000"/>
          </a:xfrm>
          <a:prstGeom prst="curvedLeftArrow">
            <a:avLst>
              <a:gd name="adj1" fmla="val 25000"/>
              <a:gd name="adj2" fmla="val 50000"/>
              <a:gd name="adj3" fmla="val 25000"/>
            </a:avLst>
          </a:prstGeom>
          <a:solidFill>
            <a:srgbClr val="92D050"/>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a typeface="ＭＳ Ｐゴシック" pitchFamily="84" charset="-128"/>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5" presetClass="entr" presetSubtype="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8"/>
                                        </p:tgtEl>
                                        <p:attrNameLst>
                                          <p:attrName>ppt_y</p:attrName>
                                        </p:attrNameLst>
                                      </p:cBhvr>
                                      <p:tavLst>
                                        <p:tav tm="0" fmla="#ppt_y+(sin(-2*pi*(1-$))*-#ppt_x+cos(-2*pi*(1-$))*(1-#ppt_y))*(1-$)">
                                          <p:val>
                                            <p:fltVal val="0"/>
                                          </p:val>
                                        </p:tav>
                                        <p:tav tm="100000">
                                          <p:val>
                                            <p:fltVal val="1"/>
                                          </p:val>
                                        </p:tav>
                                      </p:tavLst>
                                    </p:anim>
                                  </p:childTnLst>
                                </p:cTn>
                              </p:par>
                            </p:childTnLst>
                          </p:cTn>
                        </p:par>
                        <p:par>
                          <p:cTn id="11" fill="hold">
                            <p:stCondLst>
                              <p:cond delay="1000"/>
                            </p:stCondLst>
                            <p:childTnLst>
                              <p:par>
                                <p:cTn id="12" presetID="15" presetClass="entr" presetSubtype="0" fill="hold" nodeType="afterEffect">
                                  <p:stCondLst>
                                    <p:cond delay="0"/>
                                  </p:stCondLst>
                                  <p:childTnLst>
                                    <p:set>
                                      <p:cBhvr>
                                        <p:cTn id="13" dur="1" fill="hold">
                                          <p:stCondLst>
                                            <p:cond delay="0"/>
                                          </p:stCondLst>
                                        </p:cTn>
                                        <p:tgtEl>
                                          <p:spTgt spid="14"/>
                                        </p:tgtEl>
                                        <p:attrNameLst>
                                          <p:attrName>style.visibility</p:attrName>
                                        </p:attrNameLst>
                                      </p:cBhvr>
                                      <p:to>
                                        <p:strVal val="visible"/>
                                      </p:to>
                                    </p:set>
                                    <p:anim calcmode="lin" valueType="num">
                                      <p:cBhvr>
                                        <p:cTn id="14" dur="1000" fill="hold"/>
                                        <p:tgtEl>
                                          <p:spTgt spid="14"/>
                                        </p:tgtEl>
                                        <p:attrNameLst>
                                          <p:attrName>ppt_w</p:attrName>
                                        </p:attrNameLst>
                                      </p:cBhvr>
                                      <p:tavLst>
                                        <p:tav tm="0">
                                          <p:val>
                                            <p:fltVal val="0"/>
                                          </p:val>
                                        </p:tav>
                                        <p:tav tm="100000">
                                          <p:val>
                                            <p:strVal val="#ppt_w"/>
                                          </p:val>
                                        </p:tav>
                                      </p:tavLst>
                                    </p:anim>
                                    <p:anim calcmode="lin" valueType="num">
                                      <p:cBhvr>
                                        <p:cTn id="15" dur="1000" fill="hold"/>
                                        <p:tgtEl>
                                          <p:spTgt spid="14"/>
                                        </p:tgtEl>
                                        <p:attrNameLst>
                                          <p:attrName>ppt_h</p:attrName>
                                        </p:attrNameLst>
                                      </p:cBhvr>
                                      <p:tavLst>
                                        <p:tav tm="0">
                                          <p:val>
                                            <p:fltVal val="0"/>
                                          </p:val>
                                        </p:tav>
                                        <p:tav tm="100000">
                                          <p:val>
                                            <p:strVal val="#ppt_h"/>
                                          </p:val>
                                        </p:tav>
                                      </p:tavLst>
                                    </p:anim>
                                    <p:anim calcmode="lin" valueType="num">
                                      <p:cBhvr>
                                        <p:cTn id="16" dur="1000" fill="hold"/>
                                        <p:tgtEl>
                                          <p:spTgt spid="14"/>
                                        </p:tgtEl>
                                        <p:attrNameLst>
                                          <p:attrName>ppt_x</p:attrName>
                                        </p:attrNameLst>
                                      </p:cBhvr>
                                      <p:tavLst>
                                        <p:tav tm="0" fmla="#ppt_x+(cos(-2*pi*(1-$))*-#ppt_x-sin(-2*pi*(1-$))*(1-#ppt_y))*(1-$)">
                                          <p:val>
                                            <p:fltVal val="0"/>
                                          </p:val>
                                        </p:tav>
                                        <p:tav tm="100000">
                                          <p:val>
                                            <p:fltVal val="1"/>
                                          </p:val>
                                        </p:tav>
                                      </p:tavLst>
                                    </p:anim>
                                    <p:anim calcmode="lin" valueType="num">
                                      <p:cBhvr>
                                        <p:cTn id="17" dur="1000" fill="hold"/>
                                        <p:tgtEl>
                                          <p:spTgt spid="14"/>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685800" y="1524000"/>
            <a:ext cx="7772400" cy="579437"/>
          </a:xfrm>
        </p:spPr>
        <p:txBody>
          <a:bodyPr anchor="t"/>
          <a:lstStyle/>
          <a:p>
            <a:pPr eaLnBrk="1" hangingPunct="1"/>
            <a:r>
              <a:rPr lang="en-US" dirty="0" smtClean="0"/>
              <a:t>Data Management Issues</a:t>
            </a:r>
          </a:p>
        </p:txBody>
      </p:sp>
      <p:sp>
        <p:nvSpPr>
          <p:cNvPr id="18435" name="Rectangle 3"/>
          <p:cNvSpPr>
            <a:spLocks noGrp="1" noChangeArrowheads="1"/>
          </p:cNvSpPr>
          <p:nvPr>
            <p:ph type="body" idx="1"/>
          </p:nvPr>
        </p:nvSpPr>
        <p:spPr>
          <a:xfrm>
            <a:off x="685800" y="2233612"/>
            <a:ext cx="7772400" cy="3633788"/>
          </a:xfrm>
        </p:spPr>
        <p:txBody>
          <a:bodyPr/>
          <a:lstStyle/>
          <a:p>
            <a:pPr eaLnBrk="1" hangingPunct="1"/>
            <a:r>
              <a:rPr lang="en-US" sz="2400" dirty="0" smtClean="0"/>
              <a:t>I’m not a quality person</a:t>
            </a:r>
          </a:p>
          <a:p>
            <a:pPr eaLnBrk="1" hangingPunct="1"/>
            <a:r>
              <a:rPr lang="en-US" sz="2400" dirty="0" smtClean="0"/>
              <a:t>I’m in data management: data comes first</a:t>
            </a:r>
          </a:p>
          <a:p>
            <a:pPr lvl="1" eaLnBrk="1" hangingPunct="1"/>
            <a:r>
              <a:rPr lang="en-US" sz="2000" dirty="0" smtClean="0"/>
              <a:t>Data Quality vs. Quality Data</a:t>
            </a:r>
          </a:p>
          <a:p>
            <a:pPr lvl="2" eaLnBrk="1" hangingPunct="1"/>
            <a:r>
              <a:rPr lang="en-US" sz="1600" dirty="0" smtClean="0"/>
              <a:t>Think food quality vs. quality food</a:t>
            </a:r>
          </a:p>
          <a:p>
            <a:pPr eaLnBrk="1" hangingPunct="1"/>
            <a:r>
              <a:rPr lang="en-US" sz="2400" dirty="0" smtClean="0"/>
              <a:t>Particular issues down the Value Chain</a:t>
            </a:r>
          </a:p>
          <a:p>
            <a:pPr lvl="1" eaLnBrk="1" hangingPunct="1"/>
            <a:r>
              <a:rPr lang="en-US" sz="2000" dirty="0" smtClean="0"/>
              <a:t>Custody</a:t>
            </a:r>
          </a:p>
          <a:p>
            <a:pPr lvl="1" eaLnBrk="1" hangingPunct="1"/>
            <a:r>
              <a:rPr lang="en-US" sz="2000" dirty="0" smtClean="0"/>
              <a:t>Movement</a:t>
            </a:r>
          </a:p>
          <a:p>
            <a:pPr lvl="1" eaLnBrk="1" hangingPunct="1"/>
            <a:r>
              <a:rPr lang="en-US" sz="2000" dirty="0" smtClean="0"/>
              <a:t>Changes</a:t>
            </a:r>
          </a:p>
          <a:p>
            <a:pPr lvl="1" eaLnBrk="1" hangingPunct="1"/>
            <a:r>
              <a:rPr lang="en-US" sz="2000" dirty="0" smtClean="0"/>
              <a:t>Calculations</a:t>
            </a:r>
          </a:p>
          <a:p>
            <a:pPr lvl="1" eaLnBrk="1" hangingPunct="1"/>
            <a:endParaRPr lang="en-US" sz="2000" dirty="0" smtClean="0"/>
          </a:p>
        </p:txBody>
      </p:sp>
      <p:sp>
        <p:nvSpPr>
          <p:cNvPr id="18436" name="Date Placeholder 7"/>
          <p:cNvSpPr>
            <a:spLocks noGrp="1"/>
          </p:cNvSpPr>
          <p:nvPr>
            <p:ph type="dt" sz="quarter" idx="10"/>
          </p:nvPr>
        </p:nvSpPr>
        <p:spPr>
          <a:noFill/>
        </p:spPr>
        <p:txBody>
          <a:bodyPr/>
          <a:lstStyle/>
          <a:p>
            <a:fld id="{4EA2425C-B394-4362-B5A7-DEAF21D9A5B6}" type="datetime1">
              <a:rPr lang="en-US"/>
              <a:pPr/>
              <a:t>7/7/2011</a:t>
            </a:fld>
            <a:endParaRPr lang="en-US"/>
          </a:p>
        </p:txBody>
      </p:sp>
      <p:sp>
        <p:nvSpPr>
          <p:cNvPr id="18437" name="Slide Number Placeholder 8"/>
          <p:cNvSpPr>
            <a:spLocks noGrp="1"/>
          </p:cNvSpPr>
          <p:nvPr>
            <p:ph type="sldNum" sz="quarter" idx="12"/>
          </p:nvPr>
        </p:nvSpPr>
        <p:spPr>
          <a:noFill/>
        </p:spPr>
        <p:txBody>
          <a:bodyPr/>
          <a:lstStyle/>
          <a:p>
            <a:fld id="{BD50D7CF-56C6-41DE-9D5A-CAACEEE41EF5}" type="slidenum">
              <a:rPr lang="en-US"/>
              <a:pPr/>
              <a:t>5</a:t>
            </a:fld>
            <a:endParaRPr lang="en-US"/>
          </a:p>
        </p:txBody>
      </p:sp>
      <p:sp>
        <p:nvSpPr>
          <p:cNvPr id="18438" name="Footer Placeholder 9"/>
          <p:cNvSpPr>
            <a:spLocks noGrp="1"/>
          </p:cNvSpPr>
          <p:nvPr>
            <p:ph type="ftr" sz="quarter" idx="11"/>
          </p:nvPr>
        </p:nvSpPr>
        <p:spPr>
          <a:noFill/>
        </p:spPr>
        <p:txBody>
          <a:bodyPr/>
          <a:lstStyle/>
          <a:p>
            <a:r>
              <a:rPr lang="en-US"/>
              <a:t>U.S. Environmental Protection Agency</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685800" y="1524000"/>
            <a:ext cx="7772400" cy="579437"/>
          </a:xfrm>
        </p:spPr>
        <p:txBody>
          <a:bodyPr anchor="t"/>
          <a:lstStyle/>
          <a:p>
            <a:pPr eaLnBrk="1" hangingPunct="1"/>
            <a:r>
              <a:rPr lang="en-US" dirty="0" smtClean="0"/>
              <a:t>Custody and Movement</a:t>
            </a:r>
          </a:p>
        </p:txBody>
      </p:sp>
      <p:sp>
        <p:nvSpPr>
          <p:cNvPr id="18435" name="Rectangle 3"/>
          <p:cNvSpPr>
            <a:spLocks noGrp="1" noChangeArrowheads="1"/>
          </p:cNvSpPr>
          <p:nvPr>
            <p:ph type="body" idx="1"/>
          </p:nvPr>
        </p:nvSpPr>
        <p:spPr>
          <a:xfrm>
            <a:off x="685800" y="2233612"/>
            <a:ext cx="7772400" cy="3633788"/>
          </a:xfrm>
        </p:spPr>
        <p:txBody>
          <a:bodyPr/>
          <a:lstStyle/>
          <a:p>
            <a:pPr eaLnBrk="1" hangingPunct="1"/>
            <a:r>
              <a:rPr lang="en-US" sz="2400" dirty="0" smtClean="0"/>
              <a:t>Who can change the data?</a:t>
            </a:r>
          </a:p>
          <a:p>
            <a:pPr lvl="1" eaLnBrk="1" hangingPunct="1"/>
            <a:r>
              <a:rPr lang="en-US" sz="2000" dirty="0" smtClean="0"/>
              <a:t>AQS business model: data is forever owned by the submitter (e.g., not the feds)</a:t>
            </a:r>
          </a:p>
          <a:p>
            <a:pPr lvl="1" eaLnBrk="1" hangingPunct="1"/>
            <a:r>
              <a:rPr lang="en-US" sz="2000" dirty="0" smtClean="0"/>
              <a:t>When a question / complaint comes in, all we can do is pass it up the chain</a:t>
            </a:r>
          </a:p>
          <a:p>
            <a:pPr lvl="1" eaLnBrk="1" hangingPunct="1"/>
            <a:r>
              <a:rPr lang="en-US" sz="2000" dirty="0" smtClean="0"/>
              <a:t>We have sufficient metadata to know who’s touched it and (usually) why data is an outlier</a:t>
            </a:r>
          </a:p>
          <a:p>
            <a:pPr eaLnBrk="1" hangingPunct="1"/>
            <a:r>
              <a:rPr lang="en-US" sz="2400" dirty="0" smtClean="0"/>
              <a:t>Movement: recent ETL example of rounding</a:t>
            </a:r>
          </a:p>
          <a:p>
            <a:pPr lvl="1" eaLnBrk="1" hangingPunct="1"/>
            <a:endParaRPr lang="en-US" sz="2000" dirty="0" smtClean="0"/>
          </a:p>
        </p:txBody>
      </p:sp>
      <p:sp>
        <p:nvSpPr>
          <p:cNvPr id="18436" name="Date Placeholder 7"/>
          <p:cNvSpPr>
            <a:spLocks noGrp="1"/>
          </p:cNvSpPr>
          <p:nvPr>
            <p:ph type="dt" sz="quarter" idx="10"/>
          </p:nvPr>
        </p:nvSpPr>
        <p:spPr>
          <a:noFill/>
        </p:spPr>
        <p:txBody>
          <a:bodyPr/>
          <a:lstStyle/>
          <a:p>
            <a:fld id="{4EA2425C-B394-4362-B5A7-DEAF21D9A5B6}" type="datetime1">
              <a:rPr lang="en-US"/>
              <a:pPr/>
              <a:t>7/7/2011</a:t>
            </a:fld>
            <a:endParaRPr lang="en-US"/>
          </a:p>
        </p:txBody>
      </p:sp>
      <p:sp>
        <p:nvSpPr>
          <p:cNvPr id="18437" name="Slide Number Placeholder 8"/>
          <p:cNvSpPr>
            <a:spLocks noGrp="1"/>
          </p:cNvSpPr>
          <p:nvPr>
            <p:ph type="sldNum" sz="quarter" idx="12"/>
          </p:nvPr>
        </p:nvSpPr>
        <p:spPr>
          <a:noFill/>
        </p:spPr>
        <p:txBody>
          <a:bodyPr/>
          <a:lstStyle/>
          <a:p>
            <a:fld id="{BD50D7CF-56C6-41DE-9D5A-CAACEEE41EF5}" type="slidenum">
              <a:rPr lang="en-US"/>
              <a:pPr/>
              <a:t>6</a:t>
            </a:fld>
            <a:endParaRPr lang="en-US"/>
          </a:p>
        </p:txBody>
      </p:sp>
      <p:sp>
        <p:nvSpPr>
          <p:cNvPr id="18438" name="Footer Placeholder 9"/>
          <p:cNvSpPr>
            <a:spLocks noGrp="1"/>
          </p:cNvSpPr>
          <p:nvPr>
            <p:ph type="ftr" sz="quarter" idx="11"/>
          </p:nvPr>
        </p:nvSpPr>
        <p:spPr>
          <a:noFill/>
        </p:spPr>
        <p:txBody>
          <a:bodyPr/>
          <a:lstStyle/>
          <a:p>
            <a:r>
              <a:rPr lang="en-US" dirty="0"/>
              <a:t>U.S. Environmental Protection Agency</a:t>
            </a:r>
          </a:p>
        </p:txBody>
      </p:sp>
      <p:sp>
        <p:nvSpPr>
          <p:cNvPr id="7" name="Can 6"/>
          <p:cNvSpPr/>
          <p:nvPr/>
        </p:nvSpPr>
        <p:spPr bwMode="auto">
          <a:xfrm>
            <a:off x="1600200" y="5334000"/>
            <a:ext cx="762000" cy="609600"/>
          </a:xfrm>
          <a:prstGeom prst="can">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lang="en-US" sz="1800" dirty="0" smtClean="0"/>
              <a:t>AQS</a:t>
            </a:r>
            <a:endParaRPr kumimoji="0" lang="en-US" sz="1800" b="0" i="0" u="none" strike="noStrike" cap="none" normalizeH="0" baseline="0" dirty="0" smtClean="0">
              <a:ln>
                <a:noFill/>
              </a:ln>
              <a:solidFill>
                <a:schemeClr val="tx1"/>
              </a:solidFill>
              <a:effectLst/>
              <a:latin typeface="Arial" charset="0"/>
              <a:ea typeface="ＭＳ Ｐゴシック" pitchFamily="84" charset="-128"/>
            </a:endParaRPr>
          </a:p>
        </p:txBody>
      </p:sp>
      <p:sp>
        <p:nvSpPr>
          <p:cNvPr id="8" name="Can 7"/>
          <p:cNvSpPr/>
          <p:nvPr/>
        </p:nvSpPr>
        <p:spPr bwMode="auto">
          <a:xfrm>
            <a:off x="4343400" y="5334000"/>
            <a:ext cx="762000" cy="609600"/>
          </a:xfrm>
          <a:prstGeom prst="can">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lang="en-US" sz="1400" dirty="0" smtClean="0"/>
              <a:t>Data Mart</a:t>
            </a:r>
            <a:endParaRPr kumimoji="0" lang="en-US" sz="1400" i="0" u="none" strike="noStrike" cap="none" normalizeH="0" baseline="0" dirty="0" smtClean="0">
              <a:ln>
                <a:noFill/>
              </a:ln>
              <a:solidFill>
                <a:schemeClr val="tx1"/>
              </a:solidFill>
              <a:effectLst/>
              <a:latin typeface="Arial" charset="0"/>
              <a:ea typeface="ＭＳ Ｐゴシック" pitchFamily="84" charset="-128"/>
            </a:endParaRPr>
          </a:p>
        </p:txBody>
      </p:sp>
      <p:sp>
        <p:nvSpPr>
          <p:cNvPr id="9" name="Trapezoid 8"/>
          <p:cNvSpPr/>
          <p:nvPr/>
        </p:nvSpPr>
        <p:spPr bwMode="auto">
          <a:xfrm>
            <a:off x="2971800" y="5334000"/>
            <a:ext cx="762000" cy="609600"/>
          </a:xfrm>
          <a:prstGeom prst="trapezoid">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dirty="0" smtClean="0">
              <a:ln>
                <a:noFill/>
              </a:ln>
              <a:solidFill>
                <a:schemeClr val="tx1"/>
              </a:solidFill>
              <a:effectLst/>
              <a:latin typeface="Arial" charset="0"/>
              <a:ea typeface="ＭＳ Ｐゴシック" pitchFamily="84" charset="-128"/>
            </a:endParaRPr>
          </a:p>
          <a:p>
            <a:pPr marL="0" marR="0" indent="0" algn="l" defTabSz="914400" rtl="0" eaLnBrk="0" fontAlgn="base" latinLnBrk="0" hangingPunct="0">
              <a:lnSpc>
                <a:spcPct val="100000"/>
              </a:lnSpc>
              <a:spcBef>
                <a:spcPct val="0"/>
              </a:spcBef>
              <a:spcAft>
                <a:spcPct val="0"/>
              </a:spcAft>
              <a:buClrTx/>
              <a:buSzTx/>
              <a:buFontTx/>
              <a:buNone/>
              <a:tabLst/>
            </a:pPr>
            <a:r>
              <a:rPr kumimoji="0" lang="en-US" sz="1600" b="0" i="0" u="none" strike="noStrike" cap="none" normalizeH="0" baseline="0" dirty="0" smtClean="0">
                <a:ln>
                  <a:noFill/>
                </a:ln>
                <a:solidFill>
                  <a:schemeClr val="tx1"/>
                </a:solidFill>
                <a:effectLst/>
                <a:latin typeface="Arial" charset="0"/>
                <a:ea typeface="ＭＳ Ｐゴシック" pitchFamily="84" charset="-128"/>
              </a:rPr>
              <a:t>ETL</a:t>
            </a:r>
          </a:p>
        </p:txBody>
      </p:sp>
      <p:sp>
        <p:nvSpPr>
          <p:cNvPr id="10" name="Right Arrow 9"/>
          <p:cNvSpPr/>
          <p:nvPr/>
        </p:nvSpPr>
        <p:spPr bwMode="auto">
          <a:xfrm>
            <a:off x="2362200" y="5562600"/>
            <a:ext cx="685800" cy="228600"/>
          </a:xfrm>
          <a:prstGeom prst="rightArrow">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a typeface="ＭＳ Ｐゴシック" pitchFamily="84" charset="-128"/>
            </a:endParaRPr>
          </a:p>
        </p:txBody>
      </p:sp>
      <p:sp>
        <p:nvSpPr>
          <p:cNvPr id="11" name="Right Arrow 10"/>
          <p:cNvSpPr/>
          <p:nvPr/>
        </p:nvSpPr>
        <p:spPr bwMode="auto">
          <a:xfrm>
            <a:off x="3657600" y="5562600"/>
            <a:ext cx="685800" cy="228600"/>
          </a:xfrm>
          <a:prstGeom prst="rightArrow">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a typeface="ＭＳ Ｐゴシック" pitchFamily="84" charset="-128"/>
            </a:endParaRPr>
          </a:p>
        </p:txBody>
      </p:sp>
      <p:sp>
        <p:nvSpPr>
          <p:cNvPr id="12" name="TextBox 11"/>
          <p:cNvSpPr txBox="1"/>
          <p:nvPr/>
        </p:nvSpPr>
        <p:spPr>
          <a:xfrm>
            <a:off x="5334000" y="5257800"/>
            <a:ext cx="2895600" cy="923330"/>
          </a:xfrm>
          <a:prstGeom prst="rect">
            <a:avLst/>
          </a:prstGeom>
          <a:noFill/>
        </p:spPr>
        <p:txBody>
          <a:bodyPr wrap="square" rtlCol="0">
            <a:spAutoFit/>
          </a:bodyPr>
          <a:lstStyle/>
          <a:p>
            <a:r>
              <a:rPr lang="en-US" sz="1800" dirty="0" smtClean="0"/>
              <a:t>We spend a lot of time comparing values: random spot checks</a:t>
            </a:r>
            <a:endParaRPr lang="en-US" sz="18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685800" y="1524000"/>
            <a:ext cx="7772400" cy="579437"/>
          </a:xfrm>
        </p:spPr>
        <p:txBody>
          <a:bodyPr anchor="t"/>
          <a:lstStyle/>
          <a:p>
            <a:pPr eaLnBrk="1" hangingPunct="1"/>
            <a:r>
              <a:rPr lang="en-US" dirty="0" smtClean="0"/>
              <a:t>Calculations</a:t>
            </a:r>
          </a:p>
        </p:txBody>
      </p:sp>
      <p:sp>
        <p:nvSpPr>
          <p:cNvPr id="18435" name="Rectangle 3"/>
          <p:cNvSpPr>
            <a:spLocks noGrp="1" noChangeArrowheads="1"/>
          </p:cNvSpPr>
          <p:nvPr>
            <p:ph type="body" idx="1"/>
          </p:nvPr>
        </p:nvSpPr>
        <p:spPr>
          <a:xfrm>
            <a:off x="685800" y="2233612"/>
            <a:ext cx="7772400" cy="3633788"/>
          </a:xfrm>
        </p:spPr>
        <p:txBody>
          <a:bodyPr/>
          <a:lstStyle/>
          <a:p>
            <a:pPr eaLnBrk="1" hangingPunct="1"/>
            <a:r>
              <a:rPr lang="en-US" sz="2400" dirty="0" smtClean="0"/>
              <a:t>We get hourly ozone data from a monitor</a:t>
            </a:r>
          </a:p>
          <a:p>
            <a:pPr eaLnBrk="1" hangingPunct="1"/>
            <a:r>
              <a:rPr lang="en-US" sz="2400" dirty="0" smtClean="0"/>
              <a:t>We calculate:</a:t>
            </a:r>
          </a:p>
          <a:p>
            <a:pPr lvl="1" eaLnBrk="1" hangingPunct="1"/>
            <a:r>
              <a:rPr lang="en-US" sz="2000" dirty="0" smtClean="0"/>
              <a:t>Submitted value in standard units of measure</a:t>
            </a:r>
          </a:p>
          <a:p>
            <a:pPr lvl="1" eaLnBrk="1" hangingPunct="1"/>
            <a:r>
              <a:rPr lang="en-US" sz="2000" dirty="0" smtClean="0"/>
              <a:t>8-hour aggregates</a:t>
            </a:r>
          </a:p>
          <a:p>
            <a:pPr lvl="1" eaLnBrk="1" hangingPunct="1"/>
            <a:r>
              <a:rPr lang="en-US" sz="2000" dirty="0" smtClean="0"/>
              <a:t>Daily aggregates (of 1-hour and 8-hour values [2], for each standard [3 x ?], in/excluding flagged data [3])</a:t>
            </a:r>
          </a:p>
          <a:p>
            <a:pPr lvl="1" eaLnBrk="1" hangingPunct="1"/>
            <a:r>
              <a:rPr lang="en-US" sz="2000" dirty="0" smtClean="0"/>
              <a:t>Quarterly aggregates (ditto)</a:t>
            </a:r>
          </a:p>
          <a:p>
            <a:pPr lvl="1" eaLnBrk="1" hangingPunct="1"/>
            <a:r>
              <a:rPr lang="en-US" sz="2000" dirty="0" smtClean="0"/>
              <a:t>Annual aggregates(ditto)</a:t>
            </a:r>
          </a:p>
          <a:p>
            <a:pPr lvl="1" eaLnBrk="1" hangingPunct="1"/>
            <a:r>
              <a:rPr lang="en-US" sz="2000" dirty="0" smtClean="0"/>
              <a:t>3-year aggregates (ditto); substitutions for missing data</a:t>
            </a:r>
            <a:endParaRPr lang="en-US" dirty="0" smtClean="0"/>
          </a:p>
          <a:p>
            <a:pPr eaLnBrk="1" hangingPunct="1"/>
            <a:r>
              <a:rPr lang="en-US" sz="2400" dirty="0" smtClean="0"/>
              <a:t>A lot can go wrong – software QA is essential</a:t>
            </a:r>
          </a:p>
        </p:txBody>
      </p:sp>
      <p:sp>
        <p:nvSpPr>
          <p:cNvPr id="18436" name="Date Placeholder 7"/>
          <p:cNvSpPr>
            <a:spLocks noGrp="1"/>
          </p:cNvSpPr>
          <p:nvPr>
            <p:ph type="dt" sz="quarter" idx="10"/>
          </p:nvPr>
        </p:nvSpPr>
        <p:spPr>
          <a:noFill/>
        </p:spPr>
        <p:txBody>
          <a:bodyPr/>
          <a:lstStyle/>
          <a:p>
            <a:fld id="{4EA2425C-B394-4362-B5A7-DEAF21D9A5B6}" type="datetime1">
              <a:rPr lang="en-US"/>
              <a:pPr/>
              <a:t>7/7/2011</a:t>
            </a:fld>
            <a:endParaRPr lang="en-US"/>
          </a:p>
        </p:txBody>
      </p:sp>
      <p:sp>
        <p:nvSpPr>
          <p:cNvPr id="18437" name="Slide Number Placeholder 8"/>
          <p:cNvSpPr>
            <a:spLocks noGrp="1"/>
          </p:cNvSpPr>
          <p:nvPr>
            <p:ph type="sldNum" sz="quarter" idx="12"/>
          </p:nvPr>
        </p:nvSpPr>
        <p:spPr>
          <a:noFill/>
        </p:spPr>
        <p:txBody>
          <a:bodyPr/>
          <a:lstStyle/>
          <a:p>
            <a:fld id="{BD50D7CF-56C6-41DE-9D5A-CAACEEE41EF5}" type="slidenum">
              <a:rPr lang="en-US"/>
              <a:pPr/>
              <a:t>7</a:t>
            </a:fld>
            <a:endParaRPr lang="en-US" dirty="0"/>
          </a:p>
        </p:txBody>
      </p:sp>
      <p:sp>
        <p:nvSpPr>
          <p:cNvPr id="18438" name="Footer Placeholder 9"/>
          <p:cNvSpPr>
            <a:spLocks noGrp="1"/>
          </p:cNvSpPr>
          <p:nvPr>
            <p:ph type="ftr" sz="quarter" idx="11"/>
          </p:nvPr>
        </p:nvSpPr>
        <p:spPr>
          <a:noFill/>
        </p:spPr>
        <p:txBody>
          <a:bodyPr/>
          <a:lstStyle/>
          <a:p>
            <a:r>
              <a:rPr lang="en-US"/>
              <a:t>U.S. Environmental Protection Agency</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685800" y="1524000"/>
            <a:ext cx="7772400" cy="579437"/>
          </a:xfrm>
        </p:spPr>
        <p:txBody>
          <a:bodyPr anchor="t"/>
          <a:lstStyle/>
          <a:p>
            <a:pPr eaLnBrk="1" hangingPunct="1"/>
            <a:r>
              <a:rPr lang="en-US" dirty="0" smtClean="0"/>
              <a:t>Changes</a:t>
            </a:r>
          </a:p>
        </p:txBody>
      </p:sp>
      <p:sp>
        <p:nvSpPr>
          <p:cNvPr id="18435" name="Rectangle 3"/>
          <p:cNvSpPr>
            <a:spLocks noGrp="1" noChangeArrowheads="1"/>
          </p:cNvSpPr>
          <p:nvPr>
            <p:ph type="body" idx="1"/>
          </p:nvPr>
        </p:nvSpPr>
        <p:spPr>
          <a:xfrm>
            <a:off x="685800" y="2233612"/>
            <a:ext cx="8077200" cy="3633788"/>
          </a:xfrm>
        </p:spPr>
        <p:txBody>
          <a:bodyPr/>
          <a:lstStyle/>
          <a:p>
            <a:pPr eaLnBrk="1" hangingPunct="1"/>
            <a:r>
              <a:rPr lang="en-US" dirty="0" smtClean="0"/>
              <a:t>Regulatory changes drive data changes</a:t>
            </a:r>
          </a:p>
          <a:p>
            <a:pPr lvl="1" eaLnBrk="1" hangingPunct="1"/>
            <a:r>
              <a:rPr lang="en-US" dirty="0" smtClean="0"/>
              <a:t>Recent examples: </a:t>
            </a:r>
          </a:p>
          <a:p>
            <a:pPr lvl="2" eaLnBrk="1" hangingPunct="1"/>
            <a:r>
              <a:rPr lang="en-US" dirty="0" smtClean="0"/>
              <a:t>Change the number of significant figures carried through calculations</a:t>
            </a:r>
          </a:p>
          <a:p>
            <a:pPr lvl="2" eaLnBrk="1" hangingPunct="1"/>
            <a:r>
              <a:rPr lang="en-US" dirty="0" smtClean="0"/>
              <a:t>Change the substitution routines based on data completeness</a:t>
            </a:r>
          </a:p>
          <a:p>
            <a:pPr lvl="1" eaLnBrk="1" hangingPunct="1"/>
            <a:r>
              <a:rPr lang="en-US" dirty="0" smtClean="0"/>
              <a:t>Apply retroactively throughout history</a:t>
            </a:r>
          </a:p>
          <a:p>
            <a:pPr eaLnBrk="1" hangingPunct="1"/>
            <a:r>
              <a:rPr lang="en-US" dirty="0" smtClean="0"/>
              <a:t>Analysis artifacts (speciation carbon)</a:t>
            </a:r>
          </a:p>
          <a:p>
            <a:pPr eaLnBrk="1" hangingPunct="1"/>
            <a:r>
              <a:rPr lang="en-US" dirty="0" smtClean="0"/>
              <a:t>Old submittals</a:t>
            </a:r>
          </a:p>
          <a:p>
            <a:pPr lvl="1" eaLnBrk="1" hangingPunct="1"/>
            <a:endParaRPr lang="en-US" dirty="0" smtClean="0"/>
          </a:p>
        </p:txBody>
      </p:sp>
      <p:sp>
        <p:nvSpPr>
          <p:cNvPr id="18436" name="Date Placeholder 7"/>
          <p:cNvSpPr>
            <a:spLocks noGrp="1"/>
          </p:cNvSpPr>
          <p:nvPr>
            <p:ph type="dt" sz="quarter" idx="10"/>
          </p:nvPr>
        </p:nvSpPr>
        <p:spPr>
          <a:noFill/>
        </p:spPr>
        <p:txBody>
          <a:bodyPr/>
          <a:lstStyle/>
          <a:p>
            <a:fld id="{4EA2425C-B394-4362-B5A7-DEAF21D9A5B6}" type="datetime1">
              <a:rPr lang="en-US"/>
              <a:pPr/>
              <a:t>7/7/2011</a:t>
            </a:fld>
            <a:endParaRPr lang="en-US"/>
          </a:p>
        </p:txBody>
      </p:sp>
      <p:sp>
        <p:nvSpPr>
          <p:cNvPr id="18437" name="Slide Number Placeholder 8"/>
          <p:cNvSpPr>
            <a:spLocks noGrp="1"/>
          </p:cNvSpPr>
          <p:nvPr>
            <p:ph type="sldNum" sz="quarter" idx="12"/>
          </p:nvPr>
        </p:nvSpPr>
        <p:spPr>
          <a:noFill/>
        </p:spPr>
        <p:txBody>
          <a:bodyPr/>
          <a:lstStyle/>
          <a:p>
            <a:fld id="{BD50D7CF-56C6-41DE-9D5A-CAACEEE41EF5}" type="slidenum">
              <a:rPr lang="en-US"/>
              <a:pPr/>
              <a:t>8</a:t>
            </a:fld>
            <a:endParaRPr lang="en-US"/>
          </a:p>
        </p:txBody>
      </p:sp>
      <p:sp>
        <p:nvSpPr>
          <p:cNvPr id="18438" name="Footer Placeholder 9"/>
          <p:cNvSpPr>
            <a:spLocks noGrp="1"/>
          </p:cNvSpPr>
          <p:nvPr>
            <p:ph type="ftr" sz="quarter" idx="11"/>
          </p:nvPr>
        </p:nvSpPr>
        <p:spPr>
          <a:noFill/>
        </p:spPr>
        <p:txBody>
          <a:bodyPr/>
          <a:lstStyle/>
          <a:p>
            <a:r>
              <a:rPr lang="en-US"/>
              <a:t>U.S. Environmental Protection Agency</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685800" y="1524000"/>
            <a:ext cx="7772400" cy="579437"/>
          </a:xfrm>
        </p:spPr>
        <p:txBody>
          <a:bodyPr anchor="t"/>
          <a:lstStyle/>
          <a:p>
            <a:pPr eaLnBrk="1" hangingPunct="1"/>
            <a:r>
              <a:rPr lang="en-US" dirty="0" smtClean="0"/>
              <a:t>Summary</a:t>
            </a:r>
          </a:p>
        </p:txBody>
      </p:sp>
      <p:sp>
        <p:nvSpPr>
          <p:cNvPr id="18435" name="Rectangle 3"/>
          <p:cNvSpPr>
            <a:spLocks noGrp="1" noChangeArrowheads="1"/>
          </p:cNvSpPr>
          <p:nvPr>
            <p:ph type="body" idx="1"/>
          </p:nvPr>
        </p:nvSpPr>
        <p:spPr>
          <a:xfrm>
            <a:off x="685800" y="2233612"/>
            <a:ext cx="8077200" cy="3633788"/>
          </a:xfrm>
        </p:spPr>
        <p:txBody>
          <a:bodyPr/>
          <a:lstStyle/>
          <a:p>
            <a:pPr eaLnBrk="1" hangingPunct="1"/>
            <a:r>
              <a:rPr lang="en-US" dirty="0" smtClean="0"/>
              <a:t>Quality is expensive / time consuming</a:t>
            </a:r>
          </a:p>
          <a:p>
            <a:pPr eaLnBrk="1" hangingPunct="1"/>
            <a:r>
              <a:rPr lang="en-US" dirty="0" smtClean="0"/>
              <a:t>Pushing issues / metadata back up the chain is an unresolved issue (?)</a:t>
            </a:r>
          </a:p>
          <a:p>
            <a:pPr eaLnBrk="1" hangingPunct="1"/>
            <a:r>
              <a:rPr lang="en-US" dirty="0" smtClean="0"/>
              <a:t>One mistake can tarnish a reputation that took 1,000 correct actions to create</a:t>
            </a:r>
          </a:p>
          <a:p>
            <a:pPr eaLnBrk="1" hangingPunct="1"/>
            <a:r>
              <a:rPr lang="en-US" dirty="0" smtClean="0"/>
              <a:t>Your system is optional</a:t>
            </a:r>
          </a:p>
          <a:p>
            <a:pPr eaLnBrk="1" hangingPunct="1"/>
            <a:r>
              <a:rPr lang="en-US" dirty="0" smtClean="0"/>
              <a:t>We have to work together to keep each other’s systems meaningful and viable</a:t>
            </a:r>
          </a:p>
        </p:txBody>
      </p:sp>
      <p:sp>
        <p:nvSpPr>
          <p:cNvPr id="18436" name="Date Placeholder 7"/>
          <p:cNvSpPr>
            <a:spLocks noGrp="1"/>
          </p:cNvSpPr>
          <p:nvPr>
            <p:ph type="dt" sz="quarter" idx="10"/>
          </p:nvPr>
        </p:nvSpPr>
        <p:spPr>
          <a:noFill/>
        </p:spPr>
        <p:txBody>
          <a:bodyPr/>
          <a:lstStyle/>
          <a:p>
            <a:fld id="{4EA2425C-B394-4362-B5A7-DEAF21D9A5B6}" type="datetime1">
              <a:rPr lang="en-US"/>
              <a:pPr/>
              <a:t>7/7/2011</a:t>
            </a:fld>
            <a:endParaRPr lang="en-US"/>
          </a:p>
        </p:txBody>
      </p:sp>
      <p:sp>
        <p:nvSpPr>
          <p:cNvPr id="18437" name="Slide Number Placeholder 8"/>
          <p:cNvSpPr>
            <a:spLocks noGrp="1"/>
          </p:cNvSpPr>
          <p:nvPr>
            <p:ph type="sldNum" sz="quarter" idx="12"/>
          </p:nvPr>
        </p:nvSpPr>
        <p:spPr>
          <a:noFill/>
        </p:spPr>
        <p:txBody>
          <a:bodyPr/>
          <a:lstStyle/>
          <a:p>
            <a:fld id="{BD50D7CF-56C6-41DE-9D5A-CAACEEE41EF5}" type="slidenum">
              <a:rPr lang="en-US"/>
              <a:pPr/>
              <a:t>9</a:t>
            </a:fld>
            <a:endParaRPr lang="en-US"/>
          </a:p>
        </p:txBody>
      </p:sp>
      <p:sp>
        <p:nvSpPr>
          <p:cNvPr id="18438" name="Footer Placeholder 9"/>
          <p:cNvSpPr>
            <a:spLocks noGrp="1"/>
          </p:cNvSpPr>
          <p:nvPr>
            <p:ph type="ftr" sz="quarter" idx="11"/>
          </p:nvPr>
        </p:nvSpPr>
        <p:spPr>
          <a:noFill/>
        </p:spPr>
        <p:txBody>
          <a:bodyPr/>
          <a:lstStyle/>
          <a:p>
            <a:r>
              <a:rPr lang="en-US"/>
              <a:t>U.S. Environmental Protection Agency</a:t>
            </a:r>
          </a:p>
        </p:txBody>
      </p:sp>
      <p:sp>
        <p:nvSpPr>
          <p:cNvPr id="7" name="TextBox 6"/>
          <p:cNvSpPr txBox="1"/>
          <p:nvPr/>
        </p:nvSpPr>
        <p:spPr>
          <a:xfrm>
            <a:off x="5791200" y="1295400"/>
            <a:ext cx="3124200" cy="707886"/>
          </a:xfrm>
          <a:prstGeom prst="rect">
            <a:avLst/>
          </a:prstGeom>
          <a:noFill/>
        </p:spPr>
        <p:txBody>
          <a:bodyPr wrap="square" rtlCol="0">
            <a:spAutoFit/>
          </a:bodyPr>
          <a:lstStyle/>
          <a:p>
            <a:r>
              <a:rPr lang="en-US" sz="2000" dirty="0" smtClean="0">
                <a:solidFill>
                  <a:schemeClr val="bg1">
                    <a:lumMod val="50000"/>
                  </a:schemeClr>
                </a:solidFill>
                <a:latin typeface="Brush Script MT" pitchFamily="66" charset="0"/>
              </a:rPr>
              <a:t>You want it bad, you get it bad.</a:t>
            </a:r>
          </a:p>
          <a:p>
            <a:pPr algn="r"/>
            <a:r>
              <a:rPr lang="en-US" sz="2000" dirty="0" smtClean="0">
                <a:solidFill>
                  <a:schemeClr val="bg1">
                    <a:lumMod val="50000"/>
                  </a:schemeClr>
                </a:solidFill>
                <a:latin typeface="Brush Script MT" pitchFamily="66" charset="0"/>
              </a:rPr>
              <a:t>- Lillis</a:t>
            </a:r>
            <a:endParaRPr lang="en-US" sz="2000" dirty="0">
              <a:solidFill>
                <a:schemeClr val="bg1">
                  <a:lumMod val="50000"/>
                </a:schemeClr>
              </a:solidFill>
              <a:latin typeface="Brush Script MT" pitchFamily="66" charset="0"/>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fld id="{6804A26D-B650-49B7-95BD-F9A4C7039455}" type="datetime1">
              <a:rPr lang="en-US" smtClean="0"/>
              <a:pPr>
                <a:defRPr/>
              </a:pPr>
              <a:t>7/7/2011</a:t>
            </a:fld>
            <a:endParaRPr lang="en-US"/>
          </a:p>
        </p:txBody>
      </p:sp>
      <p:sp>
        <p:nvSpPr>
          <p:cNvPr id="5" name="Footer Placeholder 4"/>
          <p:cNvSpPr>
            <a:spLocks noGrp="1"/>
          </p:cNvSpPr>
          <p:nvPr>
            <p:ph type="ftr" sz="quarter" idx="11"/>
          </p:nvPr>
        </p:nvSpPr>
        <p:spPr/>
        <p:txBody>
          <a:bodyPr/>
          <a:lstStyle/>
          <a:p>
            <a:pPr>
              <a:defRPr/>
            </a:pPr>
            <a:r>
              <a:rPr lang="en-US" smtClean="0"/>
              <a:t>U.S. Environmental Protection Agency</a:t>
            </a:r>
            <a:endParaRPr lang="en-US"/>
          </a:p>
        </p:txBody>
      </p:sp>
      <p:sp>
        <p:nvSpPr>
          <p:cNvPr id="6" name="Slide Number Placeholder 5"/>
          <p:cNvSpPr>
            <a:spLocks noGrp="1"/>
          </p:cNvSpPr>
          <p:nvPr>
            <p:ph type="sldNum" sz="quarter" idx="12"/>
          </p:nvPr>
        </p:nvSpPr>
        <p:spPr/>
        <p:txBody>
          <a:bodyPr/>
          <a:lstStyle/>
          <a:p>
            <a:pPr>
              <a:defRPr/>
            </a:pPr>
            <a:fld id="{8A518A06-7177-4278-AFD4-327DFFDD3922}" type="slidenum">
              <a:rPr lang="en-US" smtClean="0"/>
              <a:pPr>
                <a:defRPr/>
              </a:pPr>
              <a:t>10</a:t>
            </a:fld>
            <a:endParaRPr lang="en-US" dirty="0"/>
          </a:p>
        </p:txBody>
      </p:sp>
      <p:sp>
        <p:nvSpPr>
          <p:cNvPr id="7" name="TextBox 6"/>
          <p:cNvSpPr txBox="1"/>
          <p:nvPr/>
        </p:nvSpPr>
        <p:spPr>
          <a:xfrm>
            <a:off x="1295400" y="2514600"/>
            <a:ext cx="7010400" cy="1569660"/>
          </a:xfrm>
          <a:prstGeom prst="rect">
            <a:avLst/>
          </a:prstGeom>
          <a:noFill/>
        </p:spPr>
        <p:txBody>
          <a:bodyPr wrap="square" rtlCol="0">
            <a:spAutoFit/>
          </a:bodyPr>
          <a:lstStyle/>
          <a:p>
            <a:r>
              <a:rPr lang="en-US" dirty="0" smtClean="0"/>
              <a:t>Note for reviewers.  The following slides are not intended to be part of the presentation but are “hip pocket” slides intended only to be used in the case of particular questions being asked.</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685800" y="1524000"/>
            <a:ext cx="7772400" cy="579437"/>
          </a:xfrm>
        </p:spPr>
        <p:txBody>
          <a:bodyPr anchor="t"/>
          <a:lstStyle/>
          <a:p>
            <a:pPr eaLnBrk="1" hangingPunct="1"/>
            <a:r>
              <a:rPr lang="en-US" dirty="0" smtClean="0"/>
              <a:t>AQ Data Chain – One View</a:t>
            </a:r>
          </a:p>
        </p:txBody>
      </p:sp>
      <p:sp>
        <p:nvSpPr>
          <p:cNvPr id="18436" name="Date Placeholder 7"/>
          <p:cNvSpPr>
            <a:spLocks noGrp="1"/>
          </p:cNvSpPr>
          <p:nvPr>
            <p:ph type="dt" sz="quarter" idx="10"/>
          </p:nvPr>
        </p:nvSpPr>
        <p:spPr>
          <a:noFill/>
        </p:spPr>
        <p:txBody>
          <a:bodyPr/>
          <a:lstStyle/>
          <a:p>
            <a:fld id="{4EA2425C-B394-4362-B5A7-DEAF21D9A5B6}" type="datetime1">
              <a:rPr lang="en-US"/>
              <a:pPr/>
              <a:t>7/7/2011</a:t>
            </a:fld>
            <a:endParaRPr lang="en-US"/>
          </a:p>
        </p:txBody>
      </p:sp>
      <p:sp>
        <p:nvSpPr>
          <p:cNvPr id="18437" name="Slide Number Placeholder 8"/>
          <p:cNvSpPr>
            <a:spLocks noGrp="1"/>
          </p:cNvSpPr>
          <p:nvPr>
            <p:ph type="sldNum" sz="quarter" idx="12"/>
          </p:nvPr>
        </p:nvSpPr>
        <p:spPr>
          <a:noFill/>
        </p:spPr>
        <p:txBody>
          <a:bodyPr/>
          <a:lstStyle/>
          <a:p>
            <a:fld id="{BD50D7CF-56C6-41DE-9D5A-CAACEEE41EF5}" type="slidenum">
              <a:rPr lang="en-US"/>
              <a:pPr/>
              <a:t>11</a:t>
            </a:fld>
            <a:endParaRPr lang="en-US"/>
          </a:p>
        </p:txBody>
      </p:sp>
      <p:sp>
        <p:nvSpPr>
          <p:cNvPr id="18438" name="Footer Placeholder 9"/>
          <p:cNvSpPr>
            <a:spLocks noGrp="1"/>
          </p:cNvSpPr>
          <p:nvPr>
            <p:ph type="ftr" sz="quarter" idx="11"/>
          </p:nvPr>
        </p:nvSpPr>
        <p:spPr>
          <a:noFill/>
        </p:spPr>
        <p:txBody>
          <a:bodyPr/>
          <a:lstStyle/>
          <a:p>
            <a:r>
              <a:rPr lang="en-US"/>
              <a:t>U.S. Environmental Protection Agency</a:t>
            </a:r>
          </a:p>
        </p:txBody>
      </p:sp>
      <p:sp>
        <p:nvSpPr>
          <p:cNvPr id="7" name="TextBox 6"/>
          <p:cNvSpPr txBox="1"/>
          <p:nvPr/>
        </p:nvSpPr>
        <p:spPr>
          <a:xfrm>
            <a:off x="4572000" y="2438400"/>
            <a:ext cx="3810000" cy="1815882"/>
          </a:xfrm>
          <a:prstGeom prst="rect">
            <a:avLst/>
          </a:prstGeom>
          <a:noFill/>
        </p:spPr>
        <p:txBody>
          <a:bodyPr wrap="square" rtlCol="0">
            <a:spAutoFit/>
          </a:bodyPr>
          <a:lstStyle/>
          <a:p>
            <a:r>
              <a:rPr lang="en-US" sz="1400" b="1" dirty="0" smtClean="0"/>
              <a:t>                                                Disseminate</a:t>
            </a:r>
          </a:p>
          <a:p>
            <a:r>
              <a:rPr lang="en-US" sz="1400" b="1" dirty="0" smtClean="0"/>
              <a:t>                                         Decide</a:t>
            </a:r>
          </a:p>
          <a:p>
            <a:r>
              <a:rPr lang="en-US" sz="1400" b="1" dirty="0" smtClean="0"/>
              <a:t>                                  Evaluate</a:t>
            </a:r>
            <a:endParaRPr lang="en-US" sz="1400" b="1" dirty="0"/>
          </a:p>
          <a:p>
            <a:r>
              <a:rPr lang="en-US" sz="1400" b="1" dirty="0" smtClean="0"/>
              <a:t>                          Calculate</a:t>
            </a:r>
          </a:p>
          <a:p>
            <a:r>
              <a:rPr lang="en-US" sz="1400" b="1" dirty="0" smtClean="0"/>
              <a:t>                    Store</a:t>
            </a:r>
          </a:p>
          <a:p>
            <a:r>
              <a:rPr lang="en-US" sz="1400" b="1" dirty="0" smtClean="0"/>
              <a:t>             Validate</a:t>
            </a:r>
          </a:p>
          <a:p>
            <a:r>
              <a:rPr lang="en-US" sz="1400" b="1" dirty="0" smtClean="0"/>
              <a:t>        Verify</a:t>
            </a:r>
          </a:p>
          <a:p>
            <a:r>
              <a:rPr lang="en-US" sz="1400" b="1" dirty="0" smtClean="0"/>
              <a:t>Collect</a:t>
            </a:r>
          </a:p>
        </p:txBody>
      </p:sp>
      <p:sp>
        <p:nvSpPr>
          <p:cNvPr id="9" name="TextBox 8"/>
          <p:cNvSpPr txBox="1"/>
          <p:nvPr/>
        </p:nvSpPr>
        <p:spPr>
          <a:xfrm>
            <a:off x="914400" y="2438400"/>
            <a:ext cx="3352800" cy="1815882"/>
          </a:xfrm>
          <a:prstGeom prst="rect">
            <a:avLst/>
          </a:prstGeom>
          <a:noFill/>
        </p:spPr>
        <p:txBody>
          <a:bodyPr wrap="square" rtlCol="0">
            <a:spAutoFit/>
          </a:bodyPr>
          <a:lstStyle/>
          <a:p>
            <a:r>
              <a:rPr lang="en-US" sz="1400" b="1" dirty="0" smtClean="0"/>
              <a:t>Design</a:t>
            </a:r>
          </a:p>
          <a:p>
            <a:r>
              <a:rPr lang="en-US" sz="1400" b="1" dirty="0" smtClean="0"/>
              <a:t>        Purchase</a:t>
            </a:r>
          </a:p>
          <a:p>
            <a:r>
              <a:rPr lang="en-US" sz="1400" b="1" dirty="0" smtClean="0"/>
              <a:t>              Deploy</a:t>
            </a:r>
          </a:p>
          <a:p>
            <a:r>
              <a:rPr lang="en-US" sz="1400" b="1" dirty="0" smtClean="0"/>
              <a:t>                   Operate</a:t>
            </a:r>
          </a:p>
          <a:p>
            <a:r>
              <a:rPr lang="en-US" sz="1400" b="1" dirty="0" smtClean="0"/>
              <a:t>                          Collect</a:t>
            </a:r>
          </a:p>
          <a:p>
            <a:r>
              <a:rPr lang="en-US" sz="1400" b="1" dirty="0" smtClean="0"/>
              <a:t>                                Analyze</a:t>
            </a:r>
          </a:p>
          <a:p>
            <a:r>
              <a:rPr lang="en-US" sz="1400" b="1" dirty="0" smtClean="0"/>
              <a:t>                                     QA (flag)</a:t>
            </a:r>
          </a:p>
          <a:p>
            <a:r>
              <a:rPr lang="en-US" sz="1400" b="1" dirty="0" smtClean="0"/>
              <a:t>                                              Report</a:t>
            </a:r>
            <a:endParaRPr lang="en-US" sz="1400" b="1" dirty="0"/>
          </a:p>
        </p:txBody>
      </p:sp>
      <p:pic>
        <p:nvPicPr>
          <p:cNvPr id="55301" name="Picture 5" descr="C:\Documents and Settings\nmangus\Local Settings\Temporary Internet Files\Content.IE5\E5ASC0VF\MC900197583[1].wmf"/>
          <p:cNvPicPr>
            <a:picLocks noChangeAspect="1" noChangeArrowheads="1"/>
          </p:cNvPicPr>
          <p:nvPr/>
        </p:nvPicPr>
        <p:blipFill>
          <a:blip r:embed="rId3" cstate="print"/>
          <a:srcRect/>
          <a:stretch>
            <a:fillRect/>
          </a:stretch>
        </p:blipFill>
        <p:spPr bwMode="auto">
          <a:xfrm>
            <a:off x="3581400" y="4191000"/>
            <a:ext cx="1390650" cy="851388"/>
          </a:xfrm>
          <a:prstGeom prst="rect">
            <a:avLst/>
          </a:prstGeom>
          <a:noFill/>
        </p:spPr>
      </p:pic>
      <p:sp>
        <p:nvSpPr>
          <p:cNvPr id="14" name="TextBox 13"/>
          <p:cNvSpPr txBox="1"/>
          <p:nvPr/>
        </p:nvSpPr>
        <p:spPr>
          <a:xfrm>
            <a:off x="1371600" y="4800600"/>
            <a:ext cx="1600200" cy="1200329"/>
          </a:xfrm>
          <a:prstGeom prst="rect">
            <a:avLst/>
          </a:prstGeom>
          <a:noFill/>
        </p:spPr>
        <p:txBody>
          <a:bodyPr wrap="square" rtlCol="0">
            <a:spAutoFit/>
          </a:bodyPr>
          <a:lstStyle/>
          <a:p>
            <a:r>
              <a:rPr lang="en-US" dirty="0" smtClean="0"/>
              <a:t>Data Owner (SLT)</a:t>
            </a:r>
            <a:endParaRPr lang="en-US" dirty="0"/>
          </a:p>
        </p:txBody>
      </p:sp>
      <p:sp>
        <p:nvSpPr>
          <p:cNvPr id="15" name="TextBox 14"/>
          <p:cNvSpPr txBox="1"/>
          <p:nvPr/>
        </p:nvSpPr>
        <p:spPr>
          <a:xfrm>
            <a:off x="5638800" y="4876800"/>
            <a:ext cx="1600200" cy="1200329"/>
          </a:xfrm>
          <a:prstGeom prst="rect">
            <a:avLst/>
          </a:prstGeom>
          <a:noFill/>
        </p:spPr>
        <p:txBody>
          <a:bodyPr wrap="square" rtlCol="0">
            <a:spAutoFit/>
          </a:bodyPr>
          <a:lstStyle/>
          <a:p>
            <a:pPr algn="r"/>
            <a:r>
              <a:rPr lang="en-US" dirty="0" smtClean="0"/>
              <a:t>Data Custodian(EPA)</a:t>
            </a:r>
            <a:endParaRPr lang="en-US" dirty="0"/>
          </a:p>
        </p:txBody>
      </p:sp>
      <p:cxnSp>
        <p:nvCxnSpPr>
          <p:cNvPr id="18" name="Curved Connector 17"/>
          <p:cNvCxnSpPr>
            <a:stCxn id="9" idx="1"/>
          </p:cNvCxnSpPr>
          <p:nvPr/>
        </p:nvCxnSpPr>
        <p:spPr bwMode="auto">
          <a:xfrm rot="10800000" flipH="1" flipV="1">
            <a:off x="914400" y="3346340"/>
            <a:ext cx="2438400" cy="1301859"/>
          </a:xfrm>
          <a:prstGeom prst="curvedConnector3">
            <a:avLst>
              <a:gd name="adj1" fmla="val 33794"/>
            </a:avLst>
          </a:prstGeom>
          <a:solidFill>
            <a:schemeClr val="accent1"/>
          </a:solidFill>
          <a:ln w="9525" cap="flat" cmpd="sng" algn="ctr">
            <a:solidFill>
              <a:schemeClr val="tx1"/>
            </a:solidFill>
            <a:prstDash val="solid"/>
            <a:round/>
            <a:headEnd type="none" w="med" len="med"/>
            <a:tailEnd type="arrow"/>
          </a:ln>
          <a:effectLst/>
        </p:spPr>
      </p:cxnSp>
      <p:cxnSp>
        <p:nvCxnSpPr>
          <p:cNvPr id="20" name="Curved Connector 19"/>
          <p:cNvCxnSpPr/>
          <p:nvPr/>
        </p:nvCxnSpPr>
        <p:spPr bwMode="auto">
          <a:xfrm flipV="1">
            <a:off x="5181600" y="3200400"/>
            <a:ext cx="2667000" cy="1524000"/>
          </a:xfrm>
          <a:prstGeom prst="curvedConnector3">
            <a:avLst>
              <a:gd name="adj1" fmla="val 66346"/>
            </a:avLst>
          </a:prstGeom>
          <a:solidFill>
            <a:schemeClr val="accent1"/>
          </a:solidFill>
          <a:ln w="9525" cap="flat" cmpd="sng" algn="ctr">
            <a:solidFill>
              <a:schemeClr val="tx1"/>
            </a:solidFill>
            <a:prstDash val="solid"/>
            <a:round/>
            <a:headEnd type="none" w="med" len="med"/>
            <a:tailEnd type="arrow"/>
          </a:ln>
          <a:effectLst/>
        </p:spPr>
      </p:cxn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6" name="Date Placeholder 7"/>
          <p:cNvSpPr>
            <a:spLocks noGrp="1"/>
          </p:cNvSpPr>
          <p:nvPr>
            <p:ph type="dt" sz="quarter" idx="10"/>
          </p:nvPr>
        </p:nvSpPr>
        <p:spPr>
          <a:noFill/>
        </p:spPr>
        <p:txBody>
          <a:bodyPr/>
          <a:lstStyle/>
          <a:p>
            <a:fld id="{4EA2425C-B394-4362-B5A7-DEAF21D9A5B6}" type="datetime1">
              <a:rPr lang="en-US"/>
              <a:pPr/>
              <a:t>7/7/2011</a:t>
            </a:fld>
            <a:endParaRPr lang="en-US"/>
          </a:p>
        </p:txBody>
      </p:sp>
      <p:sp>
        <p:nvSpPr>
          <p:cNvPr id="18437" name="Slide Number Placeholder 8"/>
          <p:cNvSpPr>
            <a:spLocks noGrp="1"/>
          </p:cNvSpPr>
          <p:nvPr>
            <p:ph type="sldNum" sz="quarter" idx="12"/>
          </p:nvPr>
        </p:nvSpPr>
        <p:spPr>
          <a:noFill/>
        </p:spPr>
        <p:txBody>
          <a:bodyPr/>
          <a:lstStyle/>
          <a:p>
            <a:fld id="{BD50D7CF-56C6-41DE-9D5A-CAACEEE41EF5}" type="slidenum">
              <a:rPr lang="en-US"/>
              <a:pPr/>
              <a:t>12</a:t>
            </a:fld>
            <a:endParaRPr lang="en-US"/>
          </a:p>
        </p:txBody>
      </p:sp>
      <p:sp>
        <p:nvSpPr>
          <p:cNvPr id="18438" name="Footer Placeholder 9"/>
          <p:cNvSpPr>
            <a:spLocks noGrp="1"/>
          </p:cNvSpPr>
          <p:nvPr>
            <p:ph type="ftr" sz="quarter" idx="11"/>
          </p:nvPr>
        </p:nvSpPr>
        <p:spPr>
          <a:noFill/>
        </p:spPr>
        <p:txBody>
          <a:bodyPr/>
          <a:lstStyle/>
          <a:p>
            <a:r>
              <a:rPr lang="en-US"/>
              <a:t>U.S. Environmental Protection Agency</a:t>
            </a:r>
          </a:p>
        </p:txBody>
      </p:sp>
      <p:pic>
        <p:nvPicPr>
          <p:cNvPr id="54274" name="Picture 2"/>
          <p:cNvPicPr>
            <a:picLocks noChangeAspect="1" noChangeArrowheads="1"/>
          </p:cNvPicPr>
          <p:nvPr/>
        </p:nvPicPr>
        <p:blipFill>
          <a:blip r:embed="rId3" cstate="print"/>
          <a:srcRect/>
          <a:stretch>
            <a:fillRect/>
          </a:stretch>
        </p:blipFill>
        <p:spPr bwMode="auto">
          <a:xfrm>
            <a:off x="2362200" y="1295400"/>
            <a:ext cx="4210050" cy="48101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Blank Presentation">
  <a:themeElements>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Presentation">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ea typeface="ＭＳ Ｐゴシック" pitchFamily="84"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ea typeface="ＭＳ Ｐゴシック" pitchFamily="84" charset="-128"/>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634</TotalTime>
  <Words>761</Words>
  <Application>Microsoft Office PowerPoint</Application>
  <PresentationFormat>On-screen Show (4:3)</PresentationFormat>
  <Paragraphs>161</Paragraphs>
  <Slides>12</Slides>
  <Notes>12</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Blank Presentation</vt:lpstr>
      <vt:lpstr>Regulatory Perspectives on Data Quality</vt:lpstr>
      <vt:lpstr>Nightmare Scenario</vt:lpstr>
      <vt:lpstr>Quality Data is Foundational for Policy</vt:lpstr>
      <vt:lpstr>The Regulatory Data-Cycle</vt:lpstr>
      <vt:lpstr>Data Management Issues</vt:lpstr>
      <vt:lpstr>Custody and Movement</vt:lpstr>
      <vt:lpstr>Calculations</vt:lpstr>
      <vt:lpstr>Changes</vt:lpstr>
      <vt:lpstr>Summary</vt:lpstr>
      <vt:lpstr>Slide 10</vt:lpstr>
      <vt:lpstr>AQ Data Chain – One View</vt:lpstr>
      <vt:lpstr>Slide 12</vt:lpstr>
    </vt:vector>
  </TitlesOfParts>
  <Company>Office 2004 Test Drive User</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Office 2004 Test Drive User</dc:creator>
  <cp:lastModifiedBy>Nick Mangus</cp:lastModifiedBy>
  <cp:revision>93</cp:revision>
  <dcterms:created xsi:type="dcterms:W3CDTF">2011-02-09T16:00:48Z</dcterms:created>
  <dcterms:modified xsi:type="dcterms:W3CDTF">2011-07-07T12:51:51Z</dcterms:modified>
</cp:coreProperties>
</file>